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4"/>
  </p:notesMasterIdLst>
  <p:handoutMasterIdLst>
    <p:handoutMasterId r:id="rId5"/>
  </p:handoutMasterIdLst>
  <p:sldIdLst>
    <p:sldId id="33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ls, Warren L COL MIL USA FORSCOM" initials="WWLCMUF" lastIdx="4" clrIdx="0">
    <p:extLst>
      <p:ext uri="{19B8F6BF-5375-455C-9EA6-DF929625EA0E}">
        <p15:presenceInfo xmlns:p15="http://schemas.microsoft.com/office/powerpoint/2012/main" userId="Wells, Warren L COL MIL USA FORSC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D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2647" autoAdjust="0"/>
  </p:normalViewPr>
  <p:slideViewPr>
    <p:cSldViewPr snapToGrid="0">
      <p:cViewPr>
        <p:scale>
          <a:sx n="100" d="100"/>
          <a:sy n="100" d="100"/>
        </p:scale>
        <p:origin x="498" y="-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F2614-7734-4902-91C2-4F82BA321A3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3D48A-A8D7-4E8C-8BDE-B617211E1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05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33B6C8-AF11-438D-94E2-247EF9B07659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334DB1-6449-4A7D-962F-1CF1C4FF7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82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34DB1-6449-4A7D-962F-1CF1C4FF7C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3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0093" y="5844722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624943" y="87086"/>
            <a:ext cx="1839686" cy="185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652157" y="6628947"/>
            <a:ext cx="1839686" cy="185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2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2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9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Joi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D8C5B-F11D-475E-8E58-90FA6DDE5F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" name="Text Placeholder 2"/>
          <p:cNvSpPr>
            <a:spLocks noGrp="1"/>
          </p:cNvSpPr>
          <p:nvPr>
            <p:ph idx="1"/>
          </p:nvPr>
        </p:nvSpPr>
        <p:spPr>
          <a:xfrm>
            <a:off x="381002" y="1219200"/>
            <a:ext cx="8430491" cy="5149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433972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&amp;Content_AO_P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78"/>
            <a:ext cx="8229600" cy="563562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559" y="6586537"/>
            <a:ext cx="4891087" cy="12858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buNone/>
              <a:defRPr sz="1000"/>
            </a:lvl1pPr>
          </a:lstStyle>
          <a:p>
            <a:r>
              <a:rPr lang="en-US" sz="1000" dirty="0">
                <a:solidFill>
                  <a:prstClr val="black"/>
                </a:solidFill>
              </a:rPr>
              <a:t>RNK First Last, first.m.last#.mil@mail.mil, 913.684.xxxx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315" y="6574404"/>
            <a:ext cx="414338" cy="153888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POC: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16404" y="6717506"/>
            <a:ext cx="1874043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 typeface="+mj-lt"/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Font typeface="+mj-lt"/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DDHHHHMMMYY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0856" y="822060"/>
            <a:ext cx="8908041" cy="56371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" y="6717760"/>
            <a:ext cx="414338" cy="153888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prstClr val="white"/>
                </a:solidFill>
              </a:rPr>
              <a:t>As of:</a:t>
            </a:r>
          </a:p>
        </p:txBody>
      </p:sp>
    </p:spTree>
    <p:extLst>
      <p:ext uri="{BB962C8B-B14F-4D97-AF65-F5344CB8AC3E}">
        <p14:creationId xmlns:p14="http://schemas.microsoft.com/office/powerpoint/2010/main" val="2632852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&amp;Content_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78"/>
            <a:ext cx="8229600" cy="563562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0856" y="822060"/>
            <a:ext cx="8908041" cy="56371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16404" y="6717506"/>
            <a:ext cx="1874043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 typeface="+mj-lt"/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Font typeface="+mj-lt"/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DDHHHHMMMYY</a:t>
            </a:r>
          </a:p>
        </p:txBody>
      </p:sp>
    </p:spTree>
    <p:extLst>
      <p:ext uri="{BB962C8B-B14F-4D97-AF65-F5344CB8AC3E}">
        <p14:creationId xmlns:p14="http://schemas.microsoft.com/office/powerpoint/2010/main" val="1868772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&amp;2Content_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78"/>
            <a:ext cx="8229600" cy="563562"/>
          </a:xfrm>
          <a:prstGeom prst="rect">
            <a:avLst/>
          </a:prstGeom>
        </p:spPr>
        <p:txBody>
          <a:bodyPr/>
          <a:lstStyle>
            <a:lvl1pPr algn="ctr">
              <a:defRPr sz="2400" u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0856" y="822060"/>
            <a:ext cx="4471416" cy="56371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0" y="822060"/>
            <a:ext cx="4471416" cy="56371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16404" y="6717506"/>
            <a:ext cx="1874043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 typeface="+mj-lt"/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Font typeface="+mj-lt"/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DDHHHHMMMYY</a:t>
            </a:r>
          </a:p>
        </p:txBody>
      </p:sp>
    </p:spTree>
    <p:extLst>
      <p:ext uri="{BB962C8B-B14F-4D97-AF65-F5344CB8AC3E}">
        <p14:creationId xmlns:p14="http://schemas.microsoft.com/office/powerpoint/2010/main" val="2886001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O_P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78"/>
            <a:ext cx="8229600" cy="563562"/>
          </a:xfrm>
          <a:prstGeom prst="rect">
            <a:avLst/>
          </a:prstGeom>
        </p:spPr>
        <p:txBody>
          <a:bodyPr/>
          <a:lstStyle>
            <a:lvl1pPr algn="ctr">
              <a:defRPr sz="2400" u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559" y="6586537"/>
            <a:ext cx="4891087" cy="12858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MAJ Coffman, peter.n.coffman.mil@mail.mil; 913-684-8702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315" y="6574404"/>
            <a:ext cx="414338" cy="153888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POC: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16404" y="6717506"/>
            <a:ext cx="1874043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 typeface="+mj-lt"/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Font typeface="+mj-lt"/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DDHHHHMMMYY</a:t>
            </a:r>
          </a:p>
        </p:txBody>
      </p:sp>
    </p:spTree>
    <p:extLst>
      <p:ext uri="{BB962C8B-B14F-4D97-AF65-F5344CB8AC3E}">
        <p14:creationId xmlns:p14="http://schemas.microsoft.com/office/powerpoint/2010/main" val="3396537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78"/>
            <a:ext cx="8229600" cy="563562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16404" y="6717506"/>
            <a:ext cx="1874043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 typeface="+mj-lt"/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Font typeface="+mj-lt"/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DDHHHHMMMYY</a:t>
            </a:r>
          </a:p>
        </p:txBody>
      </p:sp>
    </p:spTree>
    <p:extLst>
      <p:ext uri="{BB962C8B-B14F-4D97-AF65-F5344CB8AC3E}">
        <p14:creationId xmlns:p14="http://schemas.microsoft.com/office/powerpoint/2010/main" val="1691609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78"/>
            <a:ext cx="8229600" cy="563562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9248"/>
            <a:ext cx="9144000" cy="152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i="1" dirty="0">
                <a:solidFill>
                  <a:prstClr val="white"/>
                </a:solidFill>
                <a:ea typeface="Malgun Gothic" pitchFamily="34" charset="-127"/>
                <a:cs typeface="Arial" pitchFamily="34" charset="0"/>
              </a:rPr>
              <a:t>O P E R A T I O N S  G R O U P -X </a:t>
            </a:r>
          </a:p>
        </p:txBody>
      </p:sp>
      <p:sp>
        <p:nvSpPr>
          <p:cNvPr id="8" name="Slide Number Placeholder 14"/>
          <p:cNvSpPr txBox="1">
            <a:spLocks/>
          </p:cNvSpPr>
          <p:nvPr/>
        </p:nvSpPr>
        <p:spPr bwMode="auto">
          <a:xfrm>
            <a:off x="8601075" y="6717760"/>
            <a:ext cx="542924" cy="15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0" rIns="91429" bIns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A5D3D72-5DF8-4AD2-8051-E52C10CBC3B1}" type="slidenum">
              <a:rPr lang="en-US" sz="1000" b="1">
                <a:solidFill>
                  <a:prstClr val="white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648782" y="6717029"/>
            <a:ext cx="1128712" cy="155448"/>
          </a:xfrm>
          <a:prstGeom prst="rect">
            <a:avLst/>
          </a:prstGeom>
          <a:solidFill>
            <a:srgbClr val="008000"/>
          </a:solidFill>
        </p:spPr>
        <p:txBody>
          <a:bodyPr wrap="square" lIns="91440" tIns="0" rIns="91440" bIns="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n w="3175">
                  <a:noFill/>
                </a:ln>
                <a:solidFill>
                  <a:prstClr val="white"/>
                </a:solidFill>
                <a:cs typeface="Arial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2954544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AO_P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559" y="6586537"/>
            <a:ext cx="4891087" cy="12858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buNone/>
              <a:defRPr sz="1000"/>
            </a:lvl1pPr>
          </a:lstStyle>
          <a:p>
            <a:r>
              <a:rPr lang="en-US" sz="1000" dirty="0">
                <a:solidFill>
                  <a:prstClr val="black"/>
                </a:solidFill>
              </a:rPr>
              <a:t>RNK First Last, first.m.last#.mil@mail.mil, 913.684.xxxx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315" y="6574404"/>
            <a:ext cx="414338" cy="153888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POC: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16404" y="6717506"/>
            <a:ext cx="1874043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 typeface="+mj-lt"/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Font typeface="+mj-lt"/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DDHHHHMMMYY</a:t>
            </a:r>
          </a:p>
        </p:txBody>
      </p:sp>
    </p:spTree>
    <p:extLst>
      <p:ext uri="{BB962C8B-B14F-4D97-AF65-F5344CB8AC3E}">
        <p14:creationId xmlns:p14="http://schemas.microsoft.com/office/powerpoint/2010/main" val="238910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5346"/>
            <a:ext cx="7886700" cy="635538"/>
          </a:xfrm>
        </p:spPr>
        <p:txBody>
          <a:bodyPr>
            <a:noAutofit/>
          </a:bodyPr>
          <a:lstStyle>
            <a:lvl1pPr algn="ctr">
              <a:defRPr sz="3200" b="1" i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309" y="1293962"/>
            <a:ext cx="8453887" cy="4883001"/>
          </a:xfrm>
        </p:spPr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722914" y="76200"/>
            <a:ext cx="1719943" cy="19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706586" y="6623504"/>
            <a:ext cx="1719943" cy="19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93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16404" y="6717506"/>
            <a:ext cx="1874043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Font typeface="+mj-lt"/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Font typeface="+mj-lt"/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DDHHHHMMMYY</a:t>
            </a:r>
          </a:p>
        </p:txBody>
      </p:sp>
    </p:spTree>
    <p:extLst>
      <p:ext uri="{BB962C8B-B14F-4D97-AF65-F5344CB8AC3E}">
        <p14:creationId xmlns:p14="http://schemas.microsoft.com/office/powerpoint/2010/main" val="1158024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719248"/>
            <a:ext cx="9144000" cy="152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i="1" dirty="0">
                <a:solidFill>
                  <a:prstClr val="white"/>
                </a:solidFill>
                <a:ea typeface="Malgun Gothic" pitchFamily="34" charset="-127"/>
                <a:cs typeface="Arial" pitchFamily="34" charset="0"/>
              </a:rPr>
              <a:t>O P E R A T I O N S  G R O U P -X </a:t>
            </a:r>
          </a:p>
        </p:txBody>
      </p:sp>
      <p:sp>
        <p:nvSpPr>
          <p:cNvPr id="6" name="Slide Number Placeholder 14"/>
          <p:cNvSpPr txBox="1">
            <a:spLocks/>
          </p:cNvSpPr>
          <p:nvPr/>
        </p:nvSpPr>
        <p:spPr bwMode="auto">
          <a:xfrm>
            <a:off x="8591550" y="6717760"/>
            <a:ext cx="552450" cy="15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0" rIns="91429" bIns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A5D3D72-5DF8-4AD2-8051-E52C10CBC3B1}" type="slidenum">
              <a:rPr lang="en-US" sz="1000" b="1">
                <a:solidFill>
                  <a:prstClr val="white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48782" y="6717029"/>
            <a:ext cx="1128712" cy="155448"/>
          </a:xfrm>
          <a:prstGeom prst="rect">
            <a:avLst/>
          </a:prstGeom>
          <a:solidFill>
            <a:srgbClr val="008000"/>
          </a:solidFill>
        </p:spPr>
        <p:txBody>
          <a:bodyPr wrap="square" lIns="91440" tIns="0" rIns="91440" bIns="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n w="3175">
                  <a:noFill/>
                </a:ln>
                <a:solidFill>
                  <a:prstClr val="white"/>
                </a:solidFill>
                <a:cs typeface="Arial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3343529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3200" b="1" u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4606" y="1742572"/>
            <a:ext cx="3334789" cy="337285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719248"/>
            <a:ext cx="9144000" cy="152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i="1" dirty="0">
                <a:solidFill>
                  <a:prstClr val="white"/>
                </a:solidFill>
                <a:ea typeface="Malgun Gothic" pitchFamily="34" charset="-127"/>
                <a:cs typeface="Arial" pitchFamily="34" charset="0"/>
              </a:rPr>
              <a:t>O P E R A T I O N S  G R O U P -X </a:t>
            </a:r>
          </a:p>
        </p:txBody>
      </p:sp>
      <p:sp>
        <p:nvSpPr>
          <p:cNvPr id="12" name="Slide Number Placeholder 14"/>
          <p:cNvSpPr txBox="1">
            <a:spLocks/>
          </p:cNvSpPr>
          <p:nvPr/>
        </p:nvSpPr>
        <p:spPr bwMode="auto">
          <a:xfrm>
            <a:off x="8596312" y="6717760"/>
            <a:ext cx="547687" cy="15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0" rIns="91429" bIns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A5D3D72-5DF8-4AD2-8051-E52C10CBC3B1}" type="slidenum">
              <a:rPr lang="en-US" sz="1000" b="1">
                <a:solidFill>
                  <a:prstClr val="white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48782" y="6717029"/>
            <a:ext cx="1128712" cy="155448"/>
          </a:xfrm>
          <a:prstGeom prst="rect">
            <a:avLst/>
          </a:prstGeom>
          <a:solidFill>
            <a:srgbClr val="008000"/>
          </a:solidFill>
        </p:spPr>
        <p:txBody>
          <a:bodyPr wrap="square" lIns="91440" tIns="0" rIns="91440" bIns="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n w="3175">
                  <a:noFill/>
                </a:ln>
                <a:solidFill>
                  <a:prstClr val="white"/>
                </a:solidFill>
                <a:cs typeface="Arial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437618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86497" y="-74140"/>
            <a:ext cx="9255211" cy="69444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6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8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5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6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1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8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BB-DB24-42DF-8EFA-84A9FDE91247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2154-449B-4B94-BB3F-D63668E19C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4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93F30BB-DB24-42DF-8EFA-84A9FDE9124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9C2154-449B-4B94-BB3F-D63668E19CC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26"/>
          <p:cNvGrpSpPr/>
          <p:nvPr userDrawn="1"/>
        </p:nvGrpSpPr>
        <p:grpSpPr>
          <a:xfrm>
            <a:off x="914410" y="777960"/>
            <a:ext cx="8074175" cy="77925"/>
            <a:chOff x="762000" y="990600"/>
            <a:chExt cx="7924799" cy="76200"/>
          </a:xfrm>
          <a:solidFill>
            <a:srgbClr val="0A00DA"/>
          </a:solidFill>
        </p:grpSpPr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8511232" y="990600"/>
              <a:ext cx="175567" cy="76200"/>
              <a:chOff x="5489" y="439"/>
              <a:chExt cx="123" cy="181"/>
            </a:xfrm>
            <a:grpFill/>
          </p:grpSpPr>
          <p:sp>
            <p:nvSpPr>
              <p:cNvPr id="23" name="Rectangle 27"/>
              <p:cNvSpPr>
                <a:spLocks noChangeArrowheads="1"/>
              </p:cNvSpPr>
              <p:nvPr/>
            </p:nvSpPr>
            <p:spPr bwMode="auto">
              <a:xfrm>
                <a:off x="5588" y="439"/>
                <a:ext cx="24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4" name="Rectangle 28"/>
              <p:cNvSpPr>
                <a:spLocks noChangeArrowheads="1"/>
              </p:cNvSpPr>
              <p:nvPr/>
            </p:nvSpPr>
            <p:spPr bwMode="auto">
              <a:xfrm>
                <a:off x="5489" y="439"/>
                <a:ext cx="56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8045888" y="990600"/>
              <a:ext cx="389673" cy="76200"/>
              <a:chOff x="5163" y="439"/>
              <a:chExt cx="273" cy="181"/>
            </a:xfrm>
            <a:grpFill/>
          </p:grpSpPr>
          <p:sp>
            <p:nvSpPr>
              <p:cNvPr id="21" name="Rectangle 30"/>
              <p:cNvSpPr>
                <a:spLocks noChangeArrowheads="1"/>
              </p:cNvSpPr>
              <p:nvPr/>
            </p:nvSpPr>
            <p:spPr bwMode="auto">
              <a:xfrm>
                <a:off x="5342" y="439"/>
                <a:ext cx="94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Rectangle 31"/>
              <p:cNvSpPr>
                <a:spLocks noChangeArrowheads="1"/>
              </p:cNvSpPr>
              <p:nvPr/>
            </p:nvSpPr>
            <p:spPr bwMode="auto">
              <a:xfrm>
                <a:off x="5163" y="439"/>
                <a:ext cx="125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7400732" y="990600"/>
              <a:ext cx="568096" cy="76200"/>
              <a:chOff x="4711" y="439"/>
              <a:chExt cx="398" cy="181"/>
            </a:xfrm>
            <a:grpFill/>
          </p:grpSpPr>
          <p:sp>
            <p:nvSpPr>
              <p:cNvPr id="19" name="Rectangle 33"/>
              <p:cNvSpPr>
                <a:spLocks noChangeArrowheads="1"/>
              </p:cNvSpPr>
              <p:nvPr/>
            </p:nvSpPr>
            <p:spPr bwMode="auto">
              <a:xfrm>
                <a:off x="4955" y="439"/>
                <a:ext cx="154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Rectangle 34"/>
              <p:cNvSpPr>
                <a:spLocks noChangeArrowheads="1"/>
              </p:cNvSpPr>
              <p:nvPr/>
            </p:nvSpPr>
            <p:spPr bwMode="auto">
              <a:xfrm>
                <a:off x="4711" y="439"/>
                <a:ext cx="190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5545141" y="990600"/>
              <a:ext cx="1777087" cy="76200"/>
              <a:chOff x="3411" y="439"/>
              <a:chExt cx="1245" cy="181"/>
            </a:xfrm>
            <a:grpFill/>
          </p:grpSpPr>
          <p:sp>
            <p:nvSpPr>
              <p:cNvPr id="15" name="Rectangle 36"/>
              <p:cNvSpPr>
                <a:spLocks noChangeArrowheads="1"/>
              </p:cNvSpPr>
              <p:nvPr/>
            </p:nvSpPr>
            <p:spPr bwMode="auto">
              <a:xfrm>
                <a:off x="3807" y="439"/>
                <a:ext cx="253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Rectangle 37"/>
              <p:cNvSpPr>
                <a:spLocks noChangeArrowheads="1"/>
              </p:cNvSpPr>
              <p:nvPr/>
            </p:nvSpPr>
            <p:spPr bwMode="auto">
              <a:xfrm>
                <a:off x="4435" y="439"/>
                <a:ext cx="221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Rectangle 38"/>
              <p:cNvSpPr>
                <a:spLocks noChangeArrowheads="1"/>
              </p:cNvSpPr>
              <p:nvPr/>
            </p:nvSpPr>
            <p:spPr bwMode="auto">
              <a:xfrm>
                <a:off x="4128" y="439"/>
                <a:ext cx="258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Rectangle 39"/>
              <p:cNvSpPr>
                <a:spLocks noChangeArrowheads="1"/>
              </p:cNvSpPr>
              <p:nvPr/>
            </p:nvSpPr>
            <p:spPr bwMode="auto">
              <a:xfrm>
                <a:off x="3411" y="439"/>
                <a:ext cx="322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762000" y="990600"/>
              <a:ext cx="4704634" cy="76200"/>
              <a:chOff x="60" y="439"/>
              <a:chExt cx="3296" cy="181"/>
            </a:xfrm>
            <a:grpFill/>
          </p:grpSpPr>
          <p:sp>
            <p:nvSpPr>
              <p:cNvPr id="13" name="Rectangle 41"/>
              <p:cNvSpPr>
                <a:spLocks noChangeArrowheads="1"/>
              </p:cNvSpPr>
              <p:nvPr/>
            </p:nvSpPr>
            <p:spPr bwMode="auto">
              <a:xfrm>
                <a:off x="3003" y="439"/>
                <a:ext cx="353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Rectangle 42"/>
              <p:cNvSpPr>
                <a:spLocks noChangeArrowheads="1"/>
              </p:cNvSpPr>
              <p:nvPr/>
            </p:nvSpPr>
            <p:spPr bwMode="auto">
              <a:xfrm>
                <a:off x="60" y="439"/>
                <a:ext cx="2893" cy="18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26" name="Text Box 10"/>
          <p:cNvSpPr txBox="1">
            <a:spLocks noChangeArrowheads="1"/>
          </p:cNvSpPr>
          <p:nvPr userDrawn="1"/>
        </p:nvSpPr>
        <p:spPr bwMode="auto">
          <a:xfrm>
            <a:off x="3652362" y="32128"/>
            <a:ext cx="1839276" cy="26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0095" tIns="40041" rIns="80095" bIns="40041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 Arial"/>
              </a:rPr>
              <a:t>UNCLASSIFIED//FOUO</a:t>
            </a:r>
            <a:endParaRPr lang="en-US" sz="1200" b="1" u="sng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 Arial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 userDrawn="1"/>
        </p:nvSpPr>
        <p:spPr bwMode="auto">
          <a:xfrm>
            <a:off x="3657600" y="6597455"/>
            <a:ext cx="1839276" cy="26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0095" tIns="40041" rIns="80095" bIns="40041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 Arial"/>
              </a:rPr>
              <a:t>UNCLASSIFIED//FOUO</a:t>
            </a:r>
            <a:endParaRPr lang="en-US" sz="1200" b="1" u="sng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 Arial"/>
            </a:endParaRPr>
          </a:p>
        </p:txBody>
      </p:sp>
      <p:pic>
        <p:nvPicPr>
          <p:cNvPr id="29" name="Picture 2" descr="C:\Users\jonathan.koernig\AppData\Local\Microsoft\Windows\Temporary Internet Files\Content.Outlook\14G378OG\Logo - FORSCOM and Army Star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446" y="152401"/>
            <a:ext cx="512064" cy="762000"/>
          </a:xfrm>
          <a:prstGeom prst="rect">
            <a:avLst/>
          </a:prstGeom>
          <a:noFill/>
        </p:spPr>
      </p:pic>
      <p:grpSp>
        <p:nvGrpSpPr>
          <p:cNvPr id="30" name="Group 29"/>
          <p:cNvGrpSpPr>
            <a:grpSpLocks noChangeAspect="1"/>
          </p:cNvGrpSpPr>
          <p:nvPr userDrawn="1"/>
        </p:nvGrpSpPr>
        <p:grpSpPr bwMode="auto">
          <a:xfrm>
            <a:off x="422857" y="299314"/>
            <a:ext cx="567743" cy="691286"/>
            <a:chOff x="5142" y="152"/>
            <a:chExt cx="461" cy="612"/>
          </a:xfrm>
        </p:grpSpPr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142" y="152"/>
              <a:ext cx="461" cy="143"/>
            </a:xfrm>
            <a:custGeom>
              <a:avLst/>
              <a:gdLst>
                <a:gd name="T0" fmla="*/ 0 w 461"/>
                <a:gd name="T1" fmla="*/ 41 h 143"/>
                <a:gd name="T2" fmla="*/ 23 w 461"/>
                <a:gd name="T3" fmla="*/ 34 h 143"/>
                <a:gd name="T4" fmla="*/ 53 w 461"/>
                <a:gd name="T5" fmla="*/ 27 h 143"/>
                <a:gd name="T6" fmla="*/ 81 w 461"/>
                <a:gd name="T7" fmla="*/ 20 h 143"/>
                <a:gd name="T8" fmla="*/ 113 w 461"/>
                <a:gd name="T9" fmla="*/ 12 h 143"/>
                <a:gd name="T10" fmla="*/ 143 w 461"/>
                <a:gd name="T11" fmla="*/ 7 h 143"/>
                <a:gd name="T12" fmla="*/ 173 w 461"/>
                <a:gd name="T13" fmla="*/ 3 h 143"/>
                <a:gd name="T14" fmla="*/ 195 w 461"/>
                <a:gd name="T15" fmla="*/ 1 h 143"/>
                <a:gd name="T16" fmla="*/ 225 w 461"/>
                <a:gd name="T17" fmla="*/ 0 h 143"/>
                <a:gd name="T18" fmla="*/ 252 w 461"/>
                <a:gd name="T19" fmla="*/ 2 h 143"/>
                <a:gd name="T20" fmla="*/ 289 w 461"/>
                <a:gd name="T21" fmla="*/ 5 h 143"/>
                <a:gd name="T22" fmla="*/ 318 w 461"/>
                <a:gd name="T23" fmla="*/ 9 h 143"/>
                <a:gd name="T24" fmla="*/ 349 w 461"/>
                <a:gd name="T25" fmla="*/ 14 h 143"/>
                <a:gd name="T26" fmla="*/ 374 w 461"/>
                <a:gd name="T27" fmla="*/ 19 h 143"/>
                <a:gd name="T28" fmla="*/ 404 w 461"/>
                <a:gd name="T29" fmla="*/ 25 h 143"/>
                <a:gd name="T30" fmla="*/ 430 w 461"/>
                <a:gd name="T31" fmla="*/ 32 h 143"/>
                <a:gd name="T32" fmla="*/ 447 w 461"/>
                <a:gd name="T33" fmla="*/ 37 h 143"/>
                <a:gd name="T34" fmla="*/ 460 w 461"/>
                <a:gd name="T35" fmla="*/ 42 h 143"/>
                <a:gd name="T36" fmla="*/ 460 w 461"/>
                <a:gd name="T37" fmla="*/ 142 h 143"/>
                <a:gd name="T38" fmla="*/ 444 w 461"/>
                <a:gd name="T39" fmla="*/ 137 h 143"/>
                <a:gd name="T40" fmla="*/ 418 w 461"/>
                <a:gd name="T41" fmla="*/ 131 h 143"/>
                <a:gd name="T42" fmla="*/ 400 w 461"/>
                <a:gd name="T43" fmla="*/ 126 h 143"/>
                <a:gd name="T44" fmla="*/ 373 w 461"/>
                <a:gd name="T45" fmla="*/ 120 h 143"/>
                <a:gd name="T46" fmla="*/ 348 w 461"/>
                <a:gd name="T47" fmla="*/ 115 h 143"/>
                <a:gd name="T48" fmla="*/ 311 w 461"/>
                <a:gd name="T49" fmla="*/ 107 h 143"/>
                <a:gd name="T50" fmla="*/ 278 w 461"/>
                <a:gd name="T51" fmla="*/ 105 h 143"/>
                <a:gd name="T52" fmla="*/ 247 w 461"/>
                <a:gd name="T53" fmla="*/ 102 h 143"/>
                <a:gd name="T54" fmla="*/ 212 w 461"/>
                <a:gd name="T55" fmla="*/ 101 h 143"/>
                <a:gd name="T56" fmla="*/ 176 w 461"/>
                <a:gd name="T57" fmla="*/ 105 h 143"/>
                <a:gd name="T58" fmla="*/ 144 w 461"/>
                <a:gd name="T59" fmla="*/ 109 h 143"/>
                <a:gd name="T60" fmla="*/ 118 w 461"/>
                <a:gd name="T61" fmla="*/ 113 h 143"/>
                <a:gd name="T62" fmla="*/ 78 w 461"/>
                <a:gd name="T63" fmla="*/ 122 h 143"/>
                <a:gd name="T64" fmla="*/ 44 w 461"/>
                <a:gd name="T65" fmla="*/ 131 h 143"/>
                <a:gd name="T66" fmla="*/ 0 w 461"/>
                <a:gd name="T67" fmla="*/ 142 h 143"/>
                <a:gd name="T68" fmla="*/ 0 w 461"/>
                <a:gd name="T69" fmla="*/ 41 h 1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1"/>
                <a:gd name="T106" fmla="*/ 0 h 143"/>
                <a:gd name="T107" fmla="*/ 461 w 461"/>
                <a:gd name="T108" fmla="*/ 143 h 14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1" h="143">
                  <a:moveTo>
                    <a:pt x="0" y="41"/>
                  </a:moveTo>
                  <a:lnTo>
                    <a:pt x="23" y="34"/>
                  </a:lnTo>
                  <a:lnTo>
                    <a:pt x="53" y="27"/>
                  </a:lnTo>
                  <a:lnTo>
                    <a:pt x="81" y="20"/>
                  </a:lnTo>
                  <a:lnTo>
                    <a:pt x="113" y="12"/>
                  </a:lnTo>
                  <a:lnTo>
                    <a:pt x="143" y="7"/>
                  </a:lnTo>
                  <a:lnTo>
                    <a:pt x="173" y="3"/>
                  </a:lnTo>
                  <a:lnTo>
                    <a:pt x="195" y="1"/>
                  </a:lnTo>
                  <a:lnTo>
                    <a:pt x="225" y="0"/>
                  </a:lnTo>
                  <a:lnTo>
                    <a:pt x="252" y="2"/>
                  </a:lnTo>
                  <a:lnTo>
                    <a:pt x="289" y="5"/>
                  </a:lnTo>
                  <a:lnTo>
                    <a:pt x="318" y="9"/>
                  </a:lnTo>
                  <a:lnTo>
                    <a:pt x="349" y="14"/>
                  </a:lnTo>
                  <a:lnTo>
                    <a:pt x="374" y="19"/>
                  </a:lnTo>
                  <a:lnTo>
                    <a:pt x="404" y="25"/>
                  </a:lnTo>
                  <a:lnTo>
                    <a:pt x="430" y="32"/>
                  </a:lnTo>
                  <a:lnTo>
                    <a:pt x="447" y="37"/>
                  </a:lnTo>
                  <a:lnTo>
                    <a:pt x="460" y="42"/>
                  </a:lnTo>
                  <a:lnTo>
                    <a:pt x="460" y="142"/>
                  </a:lnTo>
                  <a:lnTo>
                    <a:pt x="444" y="137"/>
                  </a:lnTo>
                  <a:lnTo>
                    <a:pt x="418" y="131"/>
                  </a:lnTo>
                  <a:lnTo>
                    <a:pt x="400" y="126"/>
                  </a:lnTo>
                  <a:lnTo>
                    <a:pt x="373" y="120"/>
                  </a:lnTo>
                  <a:lnTo>
                    <a:pt x="348" y="115"/>
                  </a:lnTo>
                  <a:lnTo>
                    <a:pt x="311" y="107"/>
                  </a:lnTo>
                  <a:lnTo>
                    <a:pt x="278" y="105"/>
                  </a:lnTo>
                  <a:lnTo>
                    <a:pt x="247" y="102"/>
                  </a:lnTo>
                  <a:lnTo>
                    <a:pt x="212" y="101"/>
                  </a:lnTo>
                  <a:lnTo>
                    <a:pt x="176" y="105"/>
                  </a:lnTo>
                  <a:lnTo>
                    <a:pt x="144" y="109"/>
                  </a:lnTo>
                  <a:lnTo>
                    <a:pt x="118" y="113"/>
                  </a:lnTo>
                  <a:lnTo>
                    <a:pt x="78" y="122"/>
                  </a:lnTo>
                  <a:lnTo>
                    <a:pt x="44" y="131"/>
                  </a:lnTo>
                  <a:lnTo>
                    <a:pt x="0" y="142"/>
                  </a:lnTo>
                  <a:lnTo>
                    <a:pt x="0" y="41"/>
                  </a:lnTo>
                </a:path>
              </a:pathLst>
            </a:custGeom>
            <a:solidFill>
              <a:srgbClr val="0000FF"/>
            </a:solidFill>
            <a:ln w="254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55" y="212"/>
              <a:ext cx="52" cy="61"/>
            </a:xfrm>
            <a:custGeom>
              <a:avLst/>
              <a:gdLst>
                <a:gd name="T0" fmla="*/ 2 w 51"/>
                <a:gd name="T1" fmla="*/ 60 h 61"/>
                <a:gd name="T2" fmla="*/ 0 w 51"/>
                <a:gd name="T3" fmla="*/ 3 h 61"/>
                <a:gd name="T4" fmla="*/ 8 w 51"/>
                <a:gd name="T5" fmla="*/ 0 h 61"/>
                <a:gd name="T6" fmla="*/ 33 w 51"/>
                <a:gd name="T7" fmla="*/ 25 h 61"/>
                <a:gd name="T8" fmla="*/ 26 w 51"/>
                <a:gd name="T9" fmla="*/ 28 h 61"/>
                <a:gd name="T10" fmla="*/ 7 w 51"/>
                <a:gd name="T11" fmla="*/ 8 h 61"/>
                <a:gd name="T12" fmla="*/ 8 w 51"/>
                <a:gd name="T13" fmla="*/ 34 h 61"/>
                <a:gd name="T14" fmla="*/ 26 w 51"/>
                <a:gd name="T15" fmla="*/ 28 h 61"/>
                <a:gd name="T16" fmla="*/ 33 w 51"/>
                <a:gd name="T17" fmla="*/ 25 h 61"/>
                <a:gd name="T18" fmla="*/ 50 w 51"/>
                <a:gd name="T19" fmla="*/ 43 h 61"/>
                <a:gd name="T20" fmla="*/ 43 w 51"/>
                <a:gd name="T21" fmla="*/ 45 h 61"/>
                <a:gd name="T22" fmla="*/ 30 w 51"/>
                <a:gd name="T23" fmla="*/ 32 h 61"/>
                <a:gd name="T24" fmla="*/ 8 w 51"/>
                <a:gd name="T25" fmla="*/ 40 h 61"/>
                <a:gd name="T26" fmla="*/ 9 w 51"/>
                <a:gd name="T27" fmla="*/ 57 h 61"/>
                <a:gd name="T28" fmla="*/ 2 w 51"/>
                <a:gd name="T29" fmla="*/ 60 h 61"/>
                <a:gd name="T30" fmla="*/ 2 w 51"/>
                <a:gd name="T31" fmla="*/ 60 h 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"/>
                <a:gd name="T49" fmla="*/ 0 h 61"/>
                <a:gd name="T50" fmla="*/ 51 w 51"/>
                <a:gd name="T51" fmla="*/ 61 h 6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" h="61">
                  <a:moveTo>
                    <a:pt x="2" y="60"/>
                  </a:moveTo>
                  <a:lnTo>
                    <a:pt x="0" y="3"/>
                  </a:lnTo>
                  <a:lnTo>
                    <a:pt x="8" y="0"/>
                  </a:lnTo>
                  <a:lnTo>
                    <a:pt x="33" y="25"/>
                  </a:lnTo>
                  <a:lnTo>
                    <a:pt x="26" y="28"/>
                  </a:lnTo>
                  <a:lnTo>
                    <a:pt x="7" y="8"/>
                  </a:lnTo>
                  <a:lnTo>
                    <a:pt x="8" y="34"/>
                  </a:lnTo>
                  <a:lnTo>
                    <a:pt x="26" y="28"/>
                  </a:lnTo>
                  <a:lnTo>
                    <a:pt x="33" y="25"/>
                  </a:lnTo>
                  <a:lnTo>
                    <a:pt x="50" y="43"/>
                  </a:lnTo>
                  <a:lnTo>
                    <a:pt x="43" y="45"/>
                  </a:lnTo>
                  <a:lnTo>
                    <a:pt x="30" y="32"/>
                  </a:lnTo>
                  <a:lnTo>
                    <a:pt x="8" y="40"/>
                  </a:lnTo>
                  <a:lnTo>
                    <a:pt x="9" y="57"/>
                  </a:lnTo>
                  <a:lnTo>
                    <a:pt x="2" y="6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198" y="198"/>
              <a:ext cx="20" cy="56"/>
            </a:xfrm>
            <a:custGeom>
              <a:avLst/>
              <a:gdLst>
                <a:gd name="T0" fmla="*/ 12 w 21"/>
                <a:gd name="T1" fmla="*/ 55 h 56"/>
                <a:gd name="T2" fmla="*/ 0 w 21"/>
                <a:gd name="T3" fmla="*/ 1 h 56"/>
                <a:gd name="T4" fmla="*/ 8 w 21"/>
                <a:gd name="T5" fmla="*/ 0 h 56"/>
                <a:gd name="T6" fmla="*/ 20 w 21"/>
                <a:gd name="T7" fmla="*/ 52 h 56"/>
                <a:gd name="T8" fmla="*/ 12 w 21"/>
                <a:gd name="T9" fmla="*/ 5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6"/>
                <a:gd name="T17" fmla="*/ 21 w 21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6">
                  <a:moveTo>
                    <a:pt x="12" y="55"/>
                  </a:moveTo>
                  <a:lnTo>
                    <a:pt x="0" y="1"/>
                  </a:lnTo>
                  <a:lnTo>
                    <a:pt x="8" y="0"/>
                  </a:lnTo>
                  <a:lnTo>
                    <a:pt x="20" y="52"/>
                  </a:lnTo>
                  <a:lnTo>
                    <a:pt x="12" y="55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17" y="189"/>
              <a:ext cx="59" cy="60"/>
            </a:xfrm>
            <a:custGeom>
              <a:avLst/>
              <a:gdLst>
                <a:gd name="T0" fmla="*/ 0 w 59"/>
                <a:gd name="T1" fmla="*/ 5 h 60"/>
                <a:gd name="T2" fmla="*/ 31 w 59"/>
                <a:gd name="T3" fmla="*/ 0 h 60"/>
                <a:gd name="T4" fmla="*/ 38 w 59"/>
                <a:gd name="T5" fmla="*/ 1 h 60"/>
                <a:gd name="T6" fmla="*/ 42 w 59"/>
                <a:gd name="T7" fmla="*/ 2 h 60"/>
                <a:gd name="T8" fmla="*/ 46 w 59"/>
                <a:gd name="T9" fmla="*/ 6 h 60"/>
                <a:gd name="T10" fmla="*/ 49 w 59"/>
                <a:gd name="T11" fmla="*/ 10 h 60"/>
                <a:gd name="T12" fmla="*/ 50 w 59"/>
                <a:gd name="T13" fmla="*/ 15 h 60"/>
                <a:gd name="T14" fmla="*/ 49 w 59"/>
                <a:gd name="T15" fmla="*/ 20 h 60"/>
                <a:gd name="T16" fmla="*/ 39 w 59"/>
                <a:gd name="T17" fmla="*/ 24 h 60"/>
                <a:gd name="T18" fmla="*/ 42 w 59"/>
                <a:gd name="T19" fmla="*/ 20 h 60"/>
                <a:gd name="T20" fmla="*/ 43 w 59"/>
                <a:gd name="T21" fmla="*/ 15 h 60"/>
                <a:gd name="T22" fmla="*/ 42 w 59"/>
                <a:gd name="T23" fmla="*/ 12 h 60"/>
                <a:gd name="T24" fmla="*/ 39 w 59"/>
                <a:gd name="T25" fmla="*/ 8 h 60"/>
                <a:gd name="T26" fmla="*/ 34 w 59"/>
                <a:gd name="T27" fmla="*/ 6 h 60"/>
                <a:gd name="T28" fmla="*/ 27 w 59"/>
                <a:gd name="T29" fmla="*/ 7 h 60"/>
                <a:gd name="T30" fmla="*/ 13 w 59"/>
                <a:gd name="T31" fmla="*/ 30 h 60"/>
                <a:gd name="T32" fmla="*/ 35 w 59"/>
                <a:gd name="T33" fmla="*/ 26 h 60"/>
                <a:gd name="T34" fmla="*/ 48 w 59"/>
                <a:gd name="T35" fmla="*/ 22 h 60"/>
                <a:gd name="T36" fmla="*/ 45 w 59"/>
                <a:gd name="T37" fmla="*/ 25 h 60"/>
                <a:gd name="T38" fmla="*/ 45 w 59"/>
                <a:gd name="T39" fmla="*/ 28 h 60"/>
                <a:gd name="T40" fmla="*/ 49 w 59"/>
                <a:gd name="T41" fmla="*/ 30 h 60"/>
                <a:gd name="T42" fmla="*/ 51 w 59"/>
                <a:gd name="T43" fmla="*/ 34 h 60"/>
                <a:gd name="T44" fmla="*/ 54 w 59"/>
                <a:gd name="T45" fmla="*/ 41 h 60"/>
                <a:gd name="T46" fmla="*/ 56 w 59"/>
                <a:gd name="T47" fmla="*/ 48 h 60"/>
                <a:gd name="T48" fmla="*/ 58 w 59"/>
                <a:gd name="T49" fmla="*/ 50 h 60"/>
                <a:gd name="T50" fmla="*/ 48 w 59"/>
                <a:gd name="T51" fmla="*/ 50 h 60"/>
                <a:gd name="T52" fmla="*/ 46 w 59"/>
                <a:gd name="T53" fmla="*/ 43 h 60"/>
                <a:gd name="T54" fmla="*/ 44 w 59"/>
                <a:gd name="T55" fmla="*/ 37 h 60"/>
                <a:gd name="T56" fmla="*/ 41 w 59"/>
                <a:gd name="T57" fmla="*/ 33 h 60"/>
                <a:gd name="T58" fmla="*/ 35 w 59"/>
                <a:gd name="T59" fmla="*/ 32 h 60"/>
                <a:gd name="T60" fmla="*/ 14 w 59"/>
                <a:gd name="T61" fmla="*/ 35 h 60"/>
                <a:gd name="T62" fmla="*/ 11 w 59"/>
                <a:gd name="T63" fmla="*/ 59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9"/>
                <a:gd name="T97" fmla="*/ 0 h 60"/>
                <a:gd name="T98" fmla="*/ 59 w 59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9" h="60">
                  <a:moveTo>
                    <a:pt x="11" y="59"/>
                  </a:moveTo>
                  <a:lnTo>
                    <a:pt x="0" y="5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1"/>
                  </a:lnTo>
                  <a:lnTo>
                    <a:pt x="40" y="1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6" y="6"/>
                  </a:lnTo>
                  <a:lnTo>
                    <a:pt x="48" y="7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50" y="15"/>
                  </a:lnTo>
                  <a:lnTo>
                    <a:pt x="50" y="18"/>
                  </a:lnTo>
                  <a:lnTo>
                    <a:pt x="49" y="20"/>
                  </a:lnTo>
                  <a:lnTo>
                    <a:pt x="48" y="22"/>
                  </a:lnTo>
                  <a:lnTo>
                    <a:pt x="39" y="24"/>
                  </a:lnTo>
                  <a:lnTo>
                    <a:pt x="41" y="22"/>
                  </a:lnTo>
                  <a:lnTo>
                    <a:pt x="42" y="20"/>
                  </a:lnTo>
                  <a:lnTo>
                    <a:pt x="43" y="18"/>
                  </a:lnTo>
                  <a:lnTo>
                    <a:pt x="43" y="15"/>
                  </a:lnTo>
                  <a:lnTo>
                    <a:pt x="43" y="14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9" y="8"/>
                  </a:lnTo>
                  <a:lnTo>
                    <a:pt x="37" y="7"/>
                  </a:lnTo>
                  <a:lnTo>
                    <a:pt x="34" y="6"/>
                  </a:lnTo>
                  <a:lnTo>
                    <a:pt x="31" y="6"/>
                  </a:lnTo>
                  <a:lnTo>
                    <a:pt x="27" y="7"/>
                  </a:lnTo>
                  <a:lnTo>
                    <a:pt x="9" y="10"/>
                  </a:lnTo>
                  <a:lnTo>
                    <a:pt x="13" y="30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9" y="24"/>
                  </a:lnTo>
                  <a:lnTo>
                    <a:pt x="48" y="22"/>
                  </a:lnTo>
                  <a:lnTo>
                    <a:pt x="46" y="24"/>
                  </a:lnTo>
                  <a:lnTo>
                    <a:pt x="45" y="25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7" y="29"/>
                  </a:lnTo>
                  <a:lnTo>
                    <a:pt x="49" y="30"/>
                  </a:lnTo>
                  <a:lnTo>
                    <a:pt x="51" y="32"/>
                  </a:lnTo>
                  <a:lnTo>
                    <a:pt x="51" y="34"/>
                  </a:lnTo>
                  <a:lnTo>
                    <a:pt x="52" y="37"/>
                  </a:lnTo>
                  <a:lnTo>
                    <a:pt x="54" y="41"/>
                  </a:lnTo>
                  <a:lnTo>
                    <a:pt x="55" y="45"/>
                  </a:lnTo>
                  <a:lnTo>
                    <a:pt x="56" y="48"/>
                  </a:lnTo>
                  <a:lnTo>
                    <a:pt x="57" y="49"/>
                  </a:lnTo>
                  <a:lnTo>
                    <a:pt x="58" y="50"/>
                  </a:lnTo>
                  <a:lnTo>
                    <a:pt x="49" y="51"/>
                  </a:lnTo>
                  <a:lnTo>
                    <a:pt x="48" y="50"/>
                  </a:lnTo>
                  <a:lnTo>
                    <a:pt x="48" y="48"/>
                  </a:lnTo>
                  <a:lnTo>
                    <a:pt x="46" y="43"/>
                  </a:lnTo>
                  <a:lnTo>
                    <a:pt x="45" y="40"/>
                  </a:lnTo>
                  <a:lnTo>
                    <a:pt x="44" y="37"/>
                  </a:lnTo>
                  <a:lnTo>
                    <a:pt x="43" y="34"/>
                  </a:lnTo>
                  <a:lnTo>
                    <a:pt x="41" y="33"/>
                  </a:lnTo>
                  <a:lnTo>
                    <a:pt x="38" y="32"/>
                  </a:lnTo>
                  <a:lnTo>
                    <a:pt x="35" y="32"/>
                  </a:lnTo>
                  <a:lnTo>
                    <a:pt x="32" y="32"/>
                  </a:lnTo>
                  <a:lnTo>
                    <a:pt x="14" y="35"/>
                  </a:lnTo>
                  <a:lnTo>
                    <a:pt x="19" y="56"/>
                  </a:lnTo>
                  <a:lnTo>
                    <a:pt x="11" y="59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283" y="181"/>
              <a:ext cx="52" cy="56"/>
            </a:xfrm>
            <a:custGeom>
              <a:avLst/>
              <a:gdLst>
                <a:gd name="T0" fmla="*/ 0 w 52"/>
                <a:gd name="T1" fmla="*/ 1 h 56"/>
                <a:gd name="T2" fmla="*/ 27 w 52"/>
                <a:gd name="T3" fmla="*/ 0 h 56"/>
                <a:gd name="T4" fmla="*/ 34 w 52"/>
                <a:gd name="T5" fmla="*/ 0 h 56"/>
                <a:gd name="T6" fmla="*/ 39 w 52"/>
                <a:gd name="T7" fmla="*/ 2 h 56"/>
                <a:gd name="T8" fmla="*/ 43 w 52"/>
                <a:gd name="T9" fmla="*/ 5 h 56"/>
                <a:gd name="T10" fmla="*/ 46 w 52"/>
                <a:gd name="T11" fmla="*/ 9 h 56"/>
                <a:gd name="T12" fmla="*/ 46 w 52"/>
                <a:gd name="T13" fmla="*/ 14 h 56"/>
                <a:gd name="T14" fmla="*/ 45 w 52"/>
                <a:gd name="T15" fmla="*/ 18 h 56"/>
                <a:gd name="T16" fmla="*/ 34 w 52"/>
                <a:gd name="T17" fmla="*/ 20 h 56"/>
                <a:gd name="T18" fmla="*/ 38 w 52"/>
                <a:gd name="T19" fmla="*/ 17 h 56"/>
                <a:gd name="T20" fmla="*/ 39 w 52"/>
                <a:gd name="T21" fmla="*/ 13 h 56"/>
                <a:gd name="T22" fmla="*/ 37 w 52"/>
                <a:gd name="T23" fmla="*/ 9 h 56"/>
                <a:gd name="T24" fmla="*/ 35 w 52"/>
                <a:gd name="T25" fmla="*/ 7 h 56"/>
                <a:gd name="T26" fmla="*/ 29 w 52"/>
                <a:gd name="T27" fmla="*/ 6 h 56"/>
                <a:gd name="T28" fmla="*/ 8 w 52"/>
                <a:gd name="T29" fmla="*/ 7 h 56"/>
                <a:gd name="T30" fmla="*/ 26 w 52"/>
                <a:gd name="T31" fmla="*/ 22 h 56"/>
                <a:gd name="T32" fmla="*/ 32 w 52"/>
                <a:gd name="T33" fmla="*/ 22 h 56"/>
                <a:gd name="T34" fmla="*/ 44 w 52"/>
                <a:gd name="T35" fmla="*/ 20 h 56"/>
                <a:gd name="T36" fmla="*/ 40 w 52"/>
                <a:gd name="T37" fmla="*/ 23 h 56"/>
                <a:gd name="T38" fmla="*/ 41 w 52"/>
                <a:gd name="T39" fmla="*/ 25 h 56"/>
                <a:gd name="T40" fmla="*/ 45 w 52"/>
                <a:gd name="T41" fmla="*/ 27 h 56"/>
                <a:gd name="T42" fmla="*/ 36 w 52"/>
                <a:gd name="T43" fmla="*/ 29 h 56"/>
                <a:gd name="T44" fmla="*/ 32 w 52"/>
                <a:gd name="T45" fmla="*/ 28 h 56"/>
                <a:gd name="T46" fmla="*/ 10 w 52"/>
                <a:gd name="T47" fmla="*/ 29 h 56"/>
                <a:gd name="T48" fmla="*/ 34 w 52"/>
                <a:gd name="T49" fmla="*/ 46 h 56"/>
                <a:gd name="T50" fmla="*/ 39 w 52"/>
                <a:gd name="T51" fmla="*/ 45 h 56"/>
                <a:gd name="T52" fmla="*/ 41 w 52"/>
                <a:gd name="T53" fmla="*/ 42 h 56"/>
                <a:gd name="T54" fmla="*/ 43 w 52"/>
                <a:gd name="T55" fmla="*/ 38 h 56"/>
                <a:gd name="T56" fmla="*/ 42 w 52"/>
                <a:gd name="T57" fmla="*/ 34 h 56"/>
                <a:gd name="T58" fmla="*/ 39 w 52"/>
                <a:gd name="T59" fmla="*/ 30 h 56"/>
                <a:gd name="T60" fmla="*/ 47 w 52"/>
                <a:gd name="T61" fmla="*/ 29 h 56"/>
                <a:gd name="T62" fmla="*/ 49 w 52"/>
                <a:gd name="T63" fmla="*/ 32 h 56"/>
                <a:gd name="T64" fmla="*/ 51 w 52"/>
                <a:gd name="T65" fmla="*/ 36 h 56"/>
                <a:gd name="T66" fmla="*/ 50 w 52"/>
                <a:gd name="T67" fmla="*/ 41 h 56"/>
                <a:gd name="T68" fmla="*/ 48 w 52"/>
                <a:gd name="T69" fmla="*/ 46 h 56"/>
                <a:gd name="T70" fmla="*/ 44 w 52"/>
                <a:gd name="T71" fmla="*/ 50 h 56"/>
                <a:gd name="T72" fmla="*/ 36 w 52"/>
                <a:gd name="T73" fmla="*/ 52 h 56"/>
                <a:gd name="T74" fmla="*/ 4 w 52"/>
                <a:gd name="T75" fmla="*/ 55 h 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2"/>
                <a:gd name="T115" fmla="*/ 0 h 56"/>
                <a:gd name="T116" fmla="*/ 52 w 52"/>
                <a:gd name="T117" fmla="*/ 56 h 5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2" h="56">
                  <a:moveTo>
                    <a:pt x="4" y="55"/>
                  </a:moveTo>
                  <a:lnTo>
                    <a:pt x="0" y="1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39" y="2"/>
                  </a:lnTo>
                  <a:lnTo>
                    <a:pt x="41" y="4"/>
                  </a:lnTo>
                  <a:lnTo>
                    <a:pt x="43" y="5"/>
                  </a:lnTo>
                  <a:lnTo>
                    <a:pt x="45" y="7"/>
                  </a:lnTo>
                  <a:lnTo>
                    <a:pt x="46" y="9"/>
                  </a:lnTo>
                  <a:lnTo>
                    <a:pt x="46" y="11"/>
                  </a:lnTo>
                  <a:lnTo>
                    <a:pt x="46" y="14"/>
                  </a:lnTo>
                  <a:lnTo>
                    <a:pt x="46" y="16"/>
                  </a:lnTo>
                  <a:lnTo>
                    <a:pt x="45" y="18"/>
                  </a:lnTo>
                  <a:lnTo>
                    <a:pt x="44" y="20"/>
                  </a:lnTo>
                  <a:lnTo>
                    <a:pt x="34" y="20"/>
                  </a:lnTo>
                  <a:lnTo>
                    <a:pt x="36" y="19"/>
                  </a:lnTo>
                  <a:lnTo>
                    <a:pt x="38" y="17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8" y="11"/>
                  </a:lnTo>
                  <a:lnTo>
                    <a:pt x="37" y="9"/>
                  </a:lnTo>
                  <a:lnTo>
                    <a:pt x="36" y="8"/>
                  </a:lnTo>
                  <a:lnTo>
                    <a:pt x="35" y="7"/>
                  </a:lnTo>
                  <a:lnTo>
                    <a:pt x="32" y="6"/>
                  </a:lnTo>
                  <a:lnTo>
                    <a:pt x="29" y="6"/>
                  </a:lnTo>
                  <a:lnTo>
                    <a:pt x="27" y="6"/>
                  </a:lnTo>
                  <a:lnTo>
                    <a:pt x="8" y="7"/>
                  </a:lnTo>
                  <a:lnTo>
                    <a:pt x="10" y="24"/>
                  </a:lnTo>
                  <a:lnTo>
                    <a:pt x="26" y="22"/>
                  </a:lnTo>
                  <a:lnTo>
                    <a:pt x="29" y="22"/>
                  </a:lnTo>
                  <a:lnTo>
                    <a:pt x="32" y="22"/>
                  </a:lnTo>
                  <a:lnTo>
                    <a:pt x="34" y="20"/>
                  </a:lnTo>
                  <a:lnTo>
                    <a:pt x="44" y="20"/>
                  </a:lnTo>
                  <a:lnTo>
                    <a:pt x="42" y="22"/>
                  </a:lnTo>
                  <a:lnTo>
                    <a:pt x="40" y="23"/>
                  </a:lnTo>
                  <a:lnTo>
                    <a:pt x="37" y="24"/>
                  </a:lnTo>
                  <a:lnTo>
                    <a:pt x="41" y="25"/>
                  </a:lnTo>
                  <a:lnTo>
                    <a:pt x="43" y="26"/>
                  </a:lnTo>
                  <a:lnTo>
                    <a:pt x="45" y="27"/>
                  </a:lnTo>
                  <a:lnTo>
                    <a:pt x="47" y="29"/>
                  </a:lnTo>
                  <a:lnTo>
                    <a:pt x="36" y="29"/>
                  </a:lnTo>
                  <a:lnTo>
                    <a:pt x="35" y="29"/>
                  </a:lnTo>
                  <a:lnTo>
                    <a:pt x="32" y="28"/>
                  </a:lnTo>
                  <a:lnTo>
                    <a:pt x="29" y="28"/>
                  </a:lnTo>
                  <a:lnTo>
                    <a:pt x="10" y="29"/>
                  </a:lnTo>
                  <a:lnTo>
                    <a:pt x="11" y="48"/>
                  </a:lnTo>
                  <a:lnTo>
                    <a:pt x="34" y="46"/>
                  </a:lnTo>
                  <a:lnTo>
                    <a:pt x="36" y="46"/>
                  </a:lnTo>
                  <a:lnTo>
                    <a:pt x="39" y="45"/>
                  </a:lnTo>
                  <a:lnTo>
                    <a:pt x="40" y="44"/>
                  </a:lnTo>
                  <a:lnTo>
                    <a:pt x="41" y="42"/>
                  </a:lnTo>
                  <a:lnTo>
                    <a:pt x="43" y="39"/>
                  </a:lnTo>
                  <a:lnTo>
                    <a:pt x="43" y="38"/>
                  </a:lnTo>
                  <a:lnTo>
                    <a:pt x="43" y="36"/>
                  </a:lnTo>
                  <a:lnTo>
                    <a:pt x="42" y="34"/>
                  </a:lnTo>
                  <a:lnTo>
                    <a:pt x="41" y="32"/>
                  </a:lnTo>
                  <a:lnTo>
                    <a:pt x="39" y="30"/>
                  </a:lnTo>
                  <a:lnTo>
                    <a:pt x="36" y="29"/>
                  </a:lnTo>
                  <a:lnTo>
                    <a:pt x="47" y="29"/>
                  </a:lnTo>
                  <a:lnTo>
                    <a:pt x="48" y="30"/>
                  </a:lnTo>
                  <a:lnTo>
                    <a:pt x="49" y="32"/>
                  </a:lnTo>
                  <a:lnTo>
                    <a:pt x="50" y="34"/>
                  </a:lnTo>
                  <a:lnTo>
                    <a:pt x="51" y="36"/>
                  </a:lnTo>
                  <a:lnTo>
                    <a:pt x="50" y="38"/>
                  </a:lnTo>
                  <a:lnTo>
                    <a:pt x="50" y="41"/>
                  </a:lnTo>
                  <a:lnTo>
                    <a:pt x="49" y="43"/>
                  </a:lnTo>
                  <a:lnTo>
                    <a:pt x="48" y="46"/>
                  </a:lnTo>
                  <a:lnTo>
                    <a:pt x="45" y="48"/>
                  </a:lnTo>
                  <a:lnTo>
                    <a:pt x="44" y="50"/>
                  </a:lnTo>
                  <a:lnTo>
                    <a:pt x="39" y="52"/>
                  </a:lnTo>
                  <a:lnTo>
                    <a:pt x="36" y="52"/>
                  </a:lnTo>
                  <a:lnTo>
                    <a:pt x="4" y="55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343" y="177"/>
              <a:ext cx="59" cy="59"/>
            </a:xfrm>
            <a:custGeom>
              <a:avLst/>
              <a:gdLst>
                <a:gd name="T0" fmla="*/ 39 w 59"/>
                <a:gd name="T1" fmla="*/ 48 h 58"/>
                <a:gd name="T2" fmla="*/ 43 w 59"/>
                <a:gd name="T3" fmla="*/ 46 h 58"/>
                <a:gd name="T4" fmla="*/ 46 w 59"/>
                <a:gd name="T5" fmla="*/ 42 h 58"/>
                <a:gd name="T6" fmla="*/ 48 w 59"/>
                <a:gd name="T7" fmla="*/ 39 h 58"/>
                <a:gd name="T8" fmla="*/ 50 w 59"/>
                <a:gd name="T9" fmla="*/ 34 h 58"/>
                <a:gd name="T10" fmla="*/ 50 w 59"/>
                <a:gd name="T11" fmla="*/ 28 h 58"/>
                <a:gd name="T12" fmla="*/ 50 w 59"/>
                <a:gd name="T13" fmla="*/ 22 h 58"/>
                <a:gd name="T14" fmla="*/ 48 w 59"/>
                <a:gd name="T15" fmla="*/ 16 h 58"/>
                <a:gd name="T16" fmla="*/ 46 w 59"/>
                <a:gd name="T17" fmla="*/ 13 h 58"/>
                <a:gd name="T18" fmla="*/ 43 w 59"/>
                <a:gd name="T19" fmla="*/ 10 h 58"/>
                <a:gd name="T20" fmla="*/ 39 w 59"/>
                <a:gd name="T21" fmla="*/ 8 h 58"/>
                <a:gd name="T22" fmla="*/ 34 w 59"/>
                <a:gd name="T23" fmla="*/ 6 h 58"/>
                <a:gd name="T24" fmla="*/ 27 w 59"/>
                <a:gd name="T25" fmla="*/ 6 h 58"/>
                <a:gd name="T26" fmla="*/ 21 w 59"/>
                <a:gd name="T27" fmla="*/ 7 h 58"/>
                <a:gd name="T28" fmla="*/ 17 w 59"/>
                <a:gd name="T29" fmla="*/ 9 h 58"/>
                <a:gd name="T30" fmla="*/ 13 w 59"/>
                <a:gd name="T31" fmla="*/ 12 h 58"/>
                <a:gd name="T32" fmla="*/ 10 w 59"/>
                <a:gd name="T33" fmla="*/ 16 h 58"/>
                <a:gd name="T34" fmla="*/ 8 w 59"/>
                <a:gd name="T35" fmla="*/ 22 h 58"/>
                <a:gd name="T36" fmla="*/ 8 w 59"/>
                <a:gd name="T37" fmla="*/ 31 h 58"/>
                <a:gd name="T38" fmla="*/ 9 w 59"/>
                <a:gd name="T39" fmla="*/ 37 h 58"/>
                <a:gd name="T40" fmla="*/ 12 w 59"/>
                <a:gd name="T41" fmla="*/ 42 h 58"/>
                <a:gd name="T42" fmla="*/ 16 w 59"/>
                <a:gd name="T43" fmla="*/ 46 h 58"/>
                <a:gd name="T44" fmla="*/ 21 w 59"/>
                <a:gd name="T45" fmla="*/ 48 h 58"/>
                <a:gd name="T46" fmla="*/ 27 w 59"/>
                <a:gd name="T47" fmla="*/ 50 h 58"/>
                <a:gd name="T48" fmla="*/ 33 w 59"/>
                <a:gd name="T49" fmla="*/ 49 h 58"/>
                <a:gd name="T50" fmla="*/ 38 w 59"/>
                <a:gd name="T51" fmla="*/ 48 h 58"/>
                <a:gd name="T52" fmla="*/ 51 w 59"/>
                <a:gd name="T53" fmla="*/ 48 h 58"/>
                <a:gd name="T54" fmla="*/ 46 w 59"/>
                <a:gd name="T55" fmla="*/ 52 h 58"/>
                <a:gd name="T56" fmla="*/ 41 w 59"/>
                <a:gd name="T57" fmla="*/ 54 h 58"/>
                <a:gd name="T58" fmla="*/ 35 w 59"/>
                <a:gd name="T59" fmla="*/ 55 h 58"/>
                <a:gd name="T60" fmla="*/ 28 w 59"/>
                <a:gd name="T61" fmla="*/ 57 h 58"/>
                <a:gd name="T62" fmla="*/ 21 w 59"/>
                <a:gd name="T63" fmla="*/ 55 h 58"/>
                <a:gd name="T64" fmla="*/ 16 w 59"/>
                <a:gd name="T65" fmla="*/ 53 h 58"/>
                <a:gd name="T66" fmla="*/ 11 w 59"/>
                <a:gd name="T67" fmla="*/ 50 h 58"/>
                <a:gd name="T68" fmla="*/ 7 w 59"/>
                <a:gd name="T69" fmla="*/ 46 h 58"/>
                <a:gd name="T70" fmla="*/ 3 w 59"/>
                <a:gd name="T71" fmla="*/ 42 h 58"/>
                <a:gd name="T72" fmla="*/ 1 w 59"/>
                <a:gd name="T73" fmla="*/ 36 h 58"/>
                <a:gd name="T74" fmla="*/ 0 w 59"/>
                <a:gd name="T75" fmla="*/ 30 h 58"/>
                <a:gd name="T76" fmla="*/ 0 w 59"/>
                <a:gd name="T77" fmla="*/ 24 h 58"/>
                <a:gd name="T78" fmla="*/ 2 w 59"/>
                <a:gd name="T79" fmla="*/ 16 h 58"/>
                <a:gd name="T80" fmla="*/ 5 w 59"/>
                <a:gd name="T81" fmla="*/ 12 h 58"/>
                <a:gd name="T82" fmla="*/ 8 w 59"/>
                <a:gd name="T83" fmla="*/ 8 h 58"/>
                <a:gd name="T84" fmla="*/ 13 w 59"/>
                <a:gd name="T85" fmla="*/ 4 h 58"/>
                <a:gd name="T86" fmla="*/ 17 w 59"/>
                <a:gd name="T87" fmla="*/ 2 h 58"/>
                <a:gd name="T88" fmla="*/ 22 w 59"/>
                <a:gd name="T89" fmla="*/ 0 h 58"/>
                <a:gd name="T90" fmla="*/ 28 w 59"/>
                <a:gd name="T91" fmla="*/ 0 h 58"/>
                <a:gd name="T92" fmla="*/ 35 w 59"/>
                <a:gd name="T93" fmla="*/ 0 h 58"/>
                <a:gd name="T94" fmla="*/ 41 w 59"/>
                <a:gd name="T95" fmla="*/ 2 h 58"/>
                <a:gd name="T96" fmla="*/ 45 w 59"/>
                <a:gd name="T97" fmla="*/ 4 h 58"/>
                <a:gd name="T98" fmla="*/ 49 w 59"/>
                <a:gd name="T99" fmla="*/ 6 h 58"/>
                <a:gd name="T100" fmla="*/ 52 w 59"/>
                <a:gd name="T101" fmla="*/ 10 h 58"/>
                <a:gd name="T102" fmla="*/ 56 w 59"/>
                <a:gd name="T103" fmla="*/ 14 h 58"/>
                <a:gd name="T104" fmla="*/ 57 w 59"/>
                <a:gd name="T105" fmla="*/ 21 h 58"/>
                <a:gd name="T106" fmla="*/ 58 w 59"/>
                <a:gd name="T107" fmla="*/ 26 h 58"/>
                <a:gd name="T108" fmla="*/ 58 w 59"/>
                <a:gd name="T109" fmla="*/ 33 h 58"/>
                <a:gd name="T110" fmla="*/ 56 w 59"/>
                <a:gd name="T111" fmla="*/ 40 h 58"/>
                <a:gd name="T112" fmla="*/ 54 w 59"/>
                <a:gd name="T113" fmla="*/ 44 h 58"/>
                <a:gd name="T114" fmla="*/ 51 w 59"/>
                <a:gd name="T115" fmla="*/ 48 h 5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9"/>
                <a:gd name="T175" fmla="*/ 0 h 58"/>
                <a:gd name="T176" fmla="*/ 59 w 59"/>
                <a:gd name="T177" fmla="*/ 58 h 5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9" h="58">
                  <a:moveTo>
                    <a:pt x="51" y="48"/>
                  </a:moveTo>
                  <a:lnTo>
                    <a:pt x="39" y="48"/>
                  </a:lnTo>
                  <a:lnTo>
                    <a:pt x="41" y="47"/>
                  </a:lnTo>
                  <a:lnTo>
                    <a:pt x="43" y="46"/>
                  </a:lnTo>
                  <a:lnTo>
                    <a:pt x="44" y="44"/>
                  </a:lnTo>
                  <a:lnTo>
                    <a:pt x="46" y="42"/>
                  </a:lnTo>
                  <a:lnTo>
                    <a:pt x="47" y="41"/>
                  </a:lnTo>
                  <a:lnTo>
                    <a:pt x="48" y="39"/>
                  </a:lnTo>
                  <a:lnTo>
                    <a:pt x="49" y="38"/>
                  </a:lnTo>
                  <a:lnTo>
                    <a:pt x="50" y="34"/>
                  </a:lnTo>
                  <a:lnTo>
                    <a:pt x="50" y="32"/>
                  </a:lnTo>
                  <a:lnTo>
                    <a:pt x="50" y="28"/>
                  </a:lnTo>
                  <a:lnTo>
                    <a:pt x="50" y="25"/>
                  </a:lnTo>
                  <a:lnTo>
                    <a:pt x="50" y="22"/>
                  </a:lnTo>
                  <a:lnTo>
                    <a:pt x="49" y="18"/>
                  </a:lnTo>
                  <a:lnTo>
                    <a:pt x="48" y="16"/>
                  </a:lnTo>
                  <a:lnTo>
                    <a:pt x="47" y="15"/>
                  </a:lnTo>
                  <a:lnTo>
                    <a:pt x="46" y="13"/>
                  </a:lnTo>
                  <a:lnTo>
                    <a:pt x="45" y="12"/>
                  </a:lnTo>
                  <a:lnTo>
                    <a:pt x="43" y="10"/>
                  </a:lnTo>
                  <a:lnTo>
                    <a:pt x="41" y="9"/>
                  </a:lnTo>
                  <a:lnTo>
                    <a:pt x="39" y="8"/>
                  </a:lnTo>
                  <a:lnTo>
                    <a:pt x="37" y="7"/>
                  </a:lnTo>
                  <a:lnTo>
                    <a:pt x="34" y="6"/>
                  </a:lnTo>
                  <a:lnTo>
                    <a:pt x="31" y="6"/>
                  </a:lnTo>
                  <a:lnTo>
                    <a:pt x="27" y="6"/>
                  </a:lnTo>
                  <a:lnTo>
                    <a:pt x="23" y="6"/>
                  </a:lnTo>
                  <a:lnTo>
                    <a:pt x="21" y="7"/>
                  </a:lnTo>
                  <a:lnTo>
                    <a:pt x="19" y="8"/>
                  </a:lnTo>
                  <a:lnTo>
                    <a:pt x="17" y="9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9" y="19"/>
                  </a:lnTo>
                  <a:lnTo>
                    <a:pt x="8" y="22"/>
                  </a:lnTo>
                  <a:lnTo>
                    <a:pt x="8" y="25"/>
                  </a:lnTo>
                  <a:lnTo>
                    <a:pt x="8" y="31"/>
                  </a:lnTo>
                  <a:lnTo>
                    <a:pt x="8" y="34"/>
                  </a:lnTo>
                  <a:lnTo>
                    <a:pt x="9" y="37"/>
                  </a:lnTo>
                  <a:lnTo>
                    <a:pt x="11" y="40"/>
                  </a:lnTo>
                  <a:lnTo>
                    <a:pt x="12" y="42"/>
                  </a:lnTo>
                  <a:lnTo>
                    <a:pt x="14" y="44"/>
                  </a:lnTo>
                  <a:lnTo>
                    <a:pt x="16" y="46"/>
                  </a:lnTo>
                  <a:lnTo>
                    <a:pt x="19" y="47"/>
                  </a:lnTo>
                  <a:lnTo>
                    <a:pt x="21" y="48"/>
                  </a:lnTo>
                  <a:lnTo>
                    <a:pt x="23" y="49"/>
                  </a:lnTo>
                  <a:lnTo>
                    <a:pt x="27" y="50"/>
                  </a:lnTo>
                  <a:lnTo>
                    <a:pt x="30" y="50"/>
                  </a:lnTo>
                  <a:lnTo>
                    <a:pt x="33" y="49"/>
                  </a:lnTo>
                  <a:lnTo>
                    <a:pt x="36" y="49"/>
                  </a:lnTo>
                  <a:lnTo>
                    <a:pt x="38" y="48"/>
                  </a:lnTo>
                  <a:lnTo>
                    <a:pt x="39" y="48"/>
                  </a:lnTo>
                  <a:lnTo>
                    <a:pt x="51" y="48"/>
                  </a:lnTo>
                  <a:lnTo>
                    <a:pt x="49" y="50"/>
                  </a:lnTo>
                  <a:lnTo>
                    <a:pt x="46" y="52"/>
                  </a:lnTo>
                  <a:lnTo>
                    <a:pt x="44" y="53"/>
                  </a:lnTo>
                  <a:lnTo>
                    <a:pt x="41" y="54"/>
                  </a:lnTo>
                  <a:lnTo>
                    <a:pt x="38" y="55"/>
                  </a:lnTo>
                  <a:lnTo>
                    <a:pt x="35" y="55"/>
                  </a:lnTo>
                  <a:lnTo>
                    <a:pt x="31" y="57"/>
                  </a:lnTo>
                  <a:lnTo>
                    <a:pt x="28" y="57"/>
                  </a:lnTo>
                  <a:lnTo>
                    <a:pt x="24" y="55"/>
                  </a:lnTo>
                  <a:lnTo>
                    <a:pt x="21" y="55"/>
                  </a:lnTo>
                  <a:lnTo>
                    <a:pt x="18" y="54"/>
                  </a:lnTo>
                  <a:lnTo>
                    <a:pt x="16" y="53"/>
                  </a:lnTo>
                  <a:lnTo>
                    <a:pt x="13" y="52"/>
                  </a:lnTo>
                  <a:lnTo>
                    <a:pt x="11" y="50"/>
                  </a:lnTo>
                  <a:lnTo>
                    <a:pt x="9" y="48"/>
                  </a:lnTo>
                  <a:lnTo>
                    <a:pt x="7" y="46"/>
                  </a:lnTo>
                  <a:lnTo>
                    <a:pt x="5" y="44"/>
                  </a:lnTo>
                  <a:lnTo>
                    <a:pt x="3" y="42"/>
                  </a:lnTo>
                  <a:lnTo>
                    <a:pt x="2" y="39"/>
                  </a:lnTo>
                  <a:lnTo>
                    <a:pt x="1" y="36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1" y="19"/>
                  </a:lnTo>
                  <a:lnTo>
                    <a:pt x="2" y="16"/>
                  </a:lnTo>
                  <a:lnTo>
                    <a:pt x="3" y="14"/>
                  </a:lnTo>
                  <a:lnTo>
                    <a:pt x="5" y="12"/>
                  </a:lnTo>
                  <a:lnTo>
                    <a:pt x="6" y="9"/>
                  </a:lnTo>
                  <a:lnTo>
                    <a:pt x="8" y="8"/>
                  </a:lnTo>
                  <a:lnTo>
                    <a:pt x="10" y="6"/>
                  </a:lnTo>
                  <a:lnTo>
                    <a:pt x="13" y="4"/>
                  </a:lnTo>
                  <a:lnTo>
                    <a:pt x="15" y="3"/>
                  </a:lnTo>
                  <a:lnTo>
                    <a:pt x="17" y="2"/>
                  </a:lnTo>
                  <a:lnTo>
                    <a:pt x="19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3" y="3"/>
                  </a:lnTo>
                  <a:lnTo>
                    <a:pt x="45" y="4"/>
                  </a:lnTo>
                  <a:lnTo>
                    <a:pt x="47" y="5"/>
                  </a:lnTo>
                  <a:lnTo>
                    <a:pt x="49" y="6"/>
                  </a:lnTo>
                  <a:lnTo>
                    <a:pt x="51" y="8"/>
                  </a:lnTo>
                  <a:lnTo>
                    <a:pt x="52" y="10"/>
                  </a:lnTo>
                  <a:lnTo>
                    <a:pt x="55" y="12"/>
                  </a:lnTo>
                  <a:lnTo>
                    <a:pt x="56" y="14"/>
                  </a:lnTo>
                  <a:lnTo>
                    <a:pt x="57" y="18"/>
                  </a:lnTo>
                  <a:lnTo>
                    <a:pt x="57" y="21"/>
                  </a:lnTo>
                  <a:lnTo>
                    <a:pt x="58" y="24"/>
                  </a:lnTo>
                  <a:lnTo>
                    <a:pt x="58" y="26"/>
                  </a:lnTo>
                  <a:lnTo>
                    <a:pt x="58" y="29"/>
                  </a:lnTo>
                  <a:lnTo>
                    <a:pt x="58" y="33"/>
                  </a:lnTo>
                  <a:lnTo>
                    <a:pt x="57" y="36"/>
                  </a:lnTo>
                  <a:lnTo>
                    <a:pt x="56" y="40"/>
                  </a:lnTo>
                  <a:lnTo>
                    <a:pt x="55" y="42"/>
                  </a:lnTo>
                  <a:lnTo>
                    <a:pt x="54" y="44"/>
                  </a:lnTo>
                  <a:lnTo>
                    <a:pt x="52" y="46"/>
                  </a:lnTo>
                  <a:lnTo>
                    <a:pt x="51" y="48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410" y="179"/>
              <a:ext cx="54" cy="60"/>
            </a:xfrm>
            <a:custGeom>
              <a:avLst/>
              <a:gdLst>
                <a:gd name="T0" fmla="*/ 7 w 53"/>
                <a:gd name="T1" fmla="*/ 0 h 60"/>
                <a:gd name="T2" fmla="*/ 39 w 53"/>
                <a:gd name="T3" fmla="*/ 4 h 60"/>
                <a:gd name="T4" fmla="*/ 45 w 53"/>
                <a:gd name="T5" fmla="*/ 6 h 60"/>
                <a:gd name="T6" fmla="*/ 48 w 53"/>
                <a:gd name="T7" fmla="*/ 9 h 60"/>
                <a:gd name="T8" fmla="*/ 51 w 53"/>
                <a:gd name="T9" fmla="*/ 13 h 60"/>
                <a:gd name="T10" fmla="*/ 52 w 53"/>
                <a:gd name="T11" fmla="*/ 17 h 60"/>
                <a:gd name="T12" fmla="*/ 52 w 53"/>
                <a:gd name="T13" fmla="*/ 23 h 60"/>
                <a:gd name="T14" fmla="*/ 49 w 53"/>
                <a:gd name="T15" fmla="*/ 28 h 60"/>
                <a:gd name="T16" fmla="*/ 38 w 53"/>
                <a:gd name="T17" fmla="*/ 28 h 60"/>
                <a:gd name="T18" fmla="*/ 42 w 53"/>
                <a:gd name="T19" fmla="*/ 25 h 60"/>
                <a:gd name="T20" fmla="*/ 44 w 53"/>
                <a:gd name="T21" fmla="*/ 21 h 60"/>
                <a:gd name="T22" fmla="*/ 45 w 53"/>
                <a:gd name="T23" fmla="*/ 18 h 60"/>
                <a:gd name="T24" fmla="*/ 43 w 53"/>
                <a:gd name="T25" fmla="*/ 13 h 60"/>
                <a:gd name="T26" fmla="*/ 39 w 53"/>
                <a:gd name="T27" fmla="*/ 10 h 60"/>
                <a:gd name="T28" fmla="*/ 32 w 53"/>
                <a:gd name="T29" fmla="*/ 9 h 60"/>
                <a:gd name="T30" fmla="*/ 12 w 53"/>
                <a:gd name="T31" fmla="*/ 27 h 60"/>
                <a:gd name="T32" fmla="*/ 33 w 53"/>
                <a:gd name="T33" fmla="*/ 29 h 60"/>
                <a:gd name="T34" fmla="*/ 47 w 53"/>
                <a:gd name="T35" fmla="*/ 29 h 60"/>
                <a:gd name="T36" fmla="*/ 43 w 53"/>
                <a:gd name="T37" fmla="*/ 31 h 60"/>
                <a:gd name="T38" fmla="*/ 42 w 53"/>
                <a:gd name="T39" fmla="*/ 34 h 60"/>
                <a:gd name="T40" fmla="*/ 45 w 53"/>
                <a:gd name="T41" fmla="*/ 37 h 60"/>
                <a:gd name="T42" fmla="*/ 46 w 53"/>
                <a:gd name="T43" fmla="*/ 42 h 60"/>
                <a:gd name="T44" fmla="*/ 46 w 53"/>
                <a:gd name="T45" fmla="*/ 49 h 60"/>
                <a:gd name="T46" fmla="*/ 46 w 53"/>
                <a:gd name="T47" fmla="*/ 56 h 60"/>
                <a:gd name="T48" fmla="*/ 47 w 53"/>
                <a:gd name="T49" fmla="*/ 59 h 60"/>
                <a:gd name="T50" fmla="*/ 38 w 53"/>
                <a:gd name="T51" fmla="*/ 55 h 60"/>
                <a:gd name="T52" fmla="*/ 38 w 53"/>
                <a:gd name="T53" fmla="*/ 49 h 60"/>
                <a:gd name="T54" fmla="*/ 38 w 53"/>
                <a:gd name="T55" fmla="*/ 42 h 60"/>
                <a:gd name="T56" fmla="*/ 36 w 53"/>
                <a:gd name="T57" fmla="*/ 38 h 60"/>
                <a:gd name="T58" fmla="*/ 32 w 53"/>
                <a:gd name="T59" fmla="*/ 35 h 60"/>
                <a:gd name="T60" fmla="*/ 11 w 53"/>
                <a:gd name="T61" fmla="*/ 32 h 60"/>
                <a:gd name="T62" fmla="*/ 0 w 53"/>
                <a:gd name="T63" fmla="*/ 53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"/>
                <a:gd name="T97" fmla="*/ 0 h 60"/>
                <a:gd name="T98" fmla="*/ 53 w 53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" h="60">
                  <a:moveTo>
                    <a:pt x="0" y="53"/>
                  </a:moveTo>
                  <a:lnTo>
                    <a:pt x="7" y="0"/>
                  </a:lnTo>
                  <a:lnTo>
                    <a:pt x="33" y="3"/>
                  </a:lnTo>
                  <a:lnTo>
                    <a:pt x="39" y="4"/>
                  </a:lnTo>
                  <a:lnTo>
                    <a:pt x="42" y="5"/>
                  </a:lnTo>
                  <a:lnTo>
                    <a:pt x="45" y="6"/>
                  </a:lnTo>
                  <a:lnTo>
                    <a:pt x="47" y="8"/>
                  </a:lnTo>
                  <a:lnTo>
                    <a:pt x="48" y="9"/>
                  </a:lnTo>
                  <a:lnTo>
                    <a:pt x="50" y="11"/>
                  </a:lnTo>
                  <a:lnTo>
                    <a:pt x="51" y="13"/>
                  </a:lnTo>
                  <a:lnTo>
                    <a:pt x="52" y="15"/>
                  </a:lnTo>
                  <a:lnTo>
                    <a:pt x="52" y="17"/>
                  </a:lnTo>
                  <a:lnTo>
                    <a:pt x="52" y="20"/>
                  </a:lnTo>
                  <a:lnTo>
                    <a:pt x="52" y="23"/>
                  </a:lnTo>
                  <a:lnTo>
                    <a:pt x="50" y="25"/>
                  </a:lnTo>
                  <a:lnTo>
                    <a:pt x="49" y="28"/>
                  </a:lnTo>
                  <a:lnTo>
                    <a:pt x="47" y="29"/>
                  </a:lnTo>
                  <a:lnTo>
                    <a:pt x="38" y="28"/>
                  </a:lnTo>
                  <a:lnTo>
                    <a:pt x="40" y="27"/>
                  </a:lnTo>
                  <a:lnTo>
                    <a:pt x="42" y="25"/>
                  </a:lnTo>
                  <a:lnTo>
                    <a:pt x="43" y="24"/>
                  </a:lnTo>
                  <a:lnTo>
                    <a:pt x="44" y="21"/>
                  </a:lnTo>
                  <a:lnTo>
                    <a:pt x="45" y="20"/>
                  </a:lnTo>
                  <a:lnTo>
                    <a:pt x="45" y="18"/>
                  </a:lnTo>
                  <a:lnTo>
                    <a:pt x="44" y="15"/>
                  </a:lnTo>
                  <a:lnTo>
                    <a:pt x="43" y="13"/>
                  </a:lnTo>
                  <a:lnTo>
                    <a:pt x="42" y="11"/>
                  </a:lnTo>
                  <a:lnTo>
                    <a:pt x="39" y="10"/>
                  </a:lnTo>
                  <a:lnTo>
                    <a:pt x="36" y="9"/>
                  </a:lnTo>
                  <a:lnTo>
                    <a:pt x="32" y="9"/>
                  </a:lnTo>
                  <a:lnTo>
                    <a:pt x="14" y="7"/>
                  </a:lnTo>
                  <a:lnTo>
                    <a:pt x="12" y="27"/>
                  </a:lnTo>
                  <a:lnTo>
                    <a:pt x="29" y="29"/>
                  </a:lnTo>
                  <a:lnTo>
                    <a:pt x="33" y="29"/>
                  </a:lnTo>
                  <a:lnTo>
                    <a:pt x="38" y="28"/>
                  </a:lnTo>
                  <a:lnTo>
                    <a:pt x="47" y="29"/>
                  </a:lnTo>
                  <a:lnTo>
                    <a:pt x="45" y="30"/>
                  </a:lnTo>
                  <a:lnTo>
                    <a:pt x="43" y="31"/>
                  </a:lnTo>
                  <a:lnTo>
                    <a:pt x="40" y="33"/>
                  </a:lnTo>
                  <a:lnTo>
                    <a:pt x="42" y="34"/>
                  </a:lnTo>
                  <a:lnTo>
                    <a:pt x="44" y="35"/>
                  </a:lnTo>
                  <a:lnTo>
                    <a:pt x="45" y="37"/>
                  </a:lnTo>
                  <a:lnTo>
                    <a:pt x="46" y="39"/>
                  </a:lnTo>
                  <a:lnTo>
                    <a:pt x="46" y="42"/>
                  </a:lnTo>
                  <a:lnTo>
                    <a:pt x="46" y="44"/>
                  </a:lnTo>
                  <a:lnTo>
                    <a:pt x="46" y="49"/>
                  </a:lnTo>
                  <a:lnTo>
                    <a:pt x="46" y="53"/>
                  </a:lnTo>
                  <a:lnTo>
                    <a:pt x="46" y="56"/>
                  </a:lnTo>
                  <a:lnTo>
                    <a:pt x="46" y="59"/>
                  </a:lnTo>
                  <a:lnTo>
                    <a:pt x="47" y="59"/>
                  </a:lnTo>
                  <a:lnTo>
                    <a:pt x="38" y="57"/>
                  </a:lnTo>
                  <a:lnTo>
                    <a:pt x="38" y="55"/>
                  </a:lnTo>
                  <a:lnTo>
                    <a:pt x="38" y="53"/>
                  </a:lnTo>
                  <a:lnTo>
                    <a:pt x="38" y="49"/>
                  </a:lnTo>
                  <a:lnTo>
                    <a:pt x="38" y="45"/>
                  </a:lnTo>
                  <a:lnTo>
                    <a:pt x="38" y="42"/>
                  </a:lnTo>
                  <a:lnTo>
                    <a:pt x="38" y="39"/>
                  </a:lnTo>
                  <a:lnTo>
                    <a:pt x="36" y="38"/>
                  </a:lnTo>
                  <a:lnTo>
                    <a:pt x="34" y="36"/>
                  </a:lnTo>
                  <a:lnTo>
                    <a:pt x="32" y="35"/>
                  </a:lnTo>
                  <a:lnTo>
                    <a:pt x="28" y="34"/>
                  </a:lnTo>
                  <a:lnTo>
                    <a:pt x="11" y="32"/>
                  </a:lnTo>
                  <a:lnTo>
                    <a:pt x="8" y="54"/>
                  </a:lnTo>
                  <a:lnTo>
                    <a:pt x="0" y="53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469" y="190"/>
              <a:ext cx="62" cy="64"/>
            </a:xfrm>
            <a:custGeom>
              <a:avLst/>
              <a:gdLst>
                <a:gd name="T0" fmla="*/ 0 w 61"/>
                <a:gd name="T1" fmla="*/ 52 h 64"/>
                <a:gd name="T2" fmla="*/ 14 w 61"/>
                <a:gd name="T3" fmla="*/ 0 h 64"/>
                <a:gd name="T4" fmla="*/ 22 w 61"/>
                <a:gd name="T5" fmla="*/ 1 h 64"/>
                <a:gd name="T6" fmla="*/ 41 w 61"/>
                <a:gd name="T7" fmla="*/ 51 h 64"/>
                <a:gd name="T8" fmla="*/ 53 w 61"/>
                <a:gd name="T9" fmla="*/ 9 h 64"/>
                <a:gd name="T10" fmla="*/ 60 w 61"/>
                <a:gd name="T11" fmla="*/ 10 h 64"/>
                <a:gd name="T12" fmla="*/ 46 w 61"/>
                <a:gd name="T13" fmla="*/ 63 h 64"/>
                <a:gd name="T14" fmla="*/ 38 w 61"/>
                <a:gd name="T15" fmla="*/ 60 h 64"/>
                <a:gd name="T16" fmla="*/ 19 w 61"/>
                <a:gd name="T17" fmla="*/ 11 h 64"/>
                <a:gd name="T18" fmla="*/ 7 w 61"/>
                <a:gd name="T19" fmla="*/ 53 h 64"/>
                <a:gd name="T20" fmla="*/ 0 w 61"/>
                <a:gd name="T21" fmla="*/ 52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64"/>
                <a:gd name="T35" fmla="*/ 61 w 61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64">
                  <a:moveTo>
                    <a:pt x="0" y="52"/>
                  </a:moveTo>
                  <a:lnTo>
                    <a:pt x="14" y="0"/>
                  </a:lnTo>
                  <a:lnTo>
                    <a:pt x="22" y="1"/>
                  </a:lnTo>
                  <a:lnTo>
                    <a:pt x="41" y="51"/>
                  </a:lnTo>
                  <a:lnTo>
                    <a:pt x="53" y="9"/>
                  </a:lnTo>
                  <a:lnTo>
                    <a:pt x="60" y="10"/>
                  </a:lnTo>
                  <a:lnTo>
                    <a:pt x="46" y="63"/>
                  </a:lnTo>
                  <a:lnTo>
                    <a:pt x="38" y="60"/>
                  </a:lnTo>
                  <a:lnTo>
                    <a:pt x="19" y="11"/>
                  </a:lnTo>
                  <a:lnTo>
                    <a:pt x="7" y="53"/>
                  </a:lnTo>
                  <a:lnTo>
                    <a:pt x="0" y="52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5525" y="207"/>
              <a:ext cx="64" cy="67"/>
            </a:xfrm>
            <a:custGeom>
              <a:avLst/>
              <a:gdLst>
                <a:gd name="T0" fmla="*/ 0 w 64"/>
                <a:gd name="T1" fmla="*/ 50 h 66"/>
                <a:gd name="T2" fmla="*/ 21 w 64"/>
                <a:gd name="T3" fmla="*/ 0 h 66"/>
                <a:gd name="T4" fmla="*/ 63 w 64"/>
                <a:gd name="T5" fmla="*/ 14 h 66"/>
                <a:gd name="T6" fmla="*/ 60 w 64"/>
                <a:gd name="T7" fmla="*/ 20 h 66"/>
                <a:gd name="T8" fmla="*/ 26 w 64"/>
                <a:gd name="T9" fmla="*/ 9 h 66"/>
                <a:gd name="T10" fmla="*/ 19 w 64"/>
                <a:gd name="T11" fmla="*/ 24 h 66"/>
                <a:gd name="T12" fmla="*/ 50 w 64"/>
                <a:gd name="T13" fmla="*/ 35 h 66"/>
                <a:gd name="T14" fmla="*/ 47 w 64"/>
                <a:gd name="T15" fmla="*/ 40 h 66"/>
                <a:gd name="T16" fmla="*/ 17 w 64"/>
                <a:gd name="T17" fmla="*/ 30 h 66"/>
                <a:gd name="T18" fmla="*/ 10 w 64"/>
                <a:gd name="T19" fmla="*/ 47 h 66"/>
                <a:gd name="T20" fmla="*/ 43 w 64"/>
                <a:gd name="T21" fmla="*/ 59 h 66"/>
                <a:gd name="T22" fmla="*/ 41 w 64"/>
                <a:gd name="T23" fmla="*/ 65 h 66"/>
                <a:gd name="T24" fmla="*/ 0 w 64"/>
                <a:gd name="T25" fmla="*/ 50 h 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66"/>
                <a:gd name="T41" fmla="*/ 64 w 64"/>
                <a:gd name="T42" fmla="*/ 66 h 6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66">
                  <a:moveTo>
                    <a:pt x="0" y="50"/>
                  </a:moveTo>
                  <a:lnTo>
                    <a:pt x="21" y="0"/>
                  </a:lnTo>
                  <a:lnTo>
                    <a:pt x="63" y="14"/>
                  </a:lnTo>
                  <a:lnTo>
                    <a:pt x="60" y="20"/>
                  </a:lnTo>
                  <a:lnTo>
                    <a:pt x="26" y="9"/>
                  </a:lnTo>
                  <a:lnTo>
                    <a:pt x="19" y="24"/>
                  </a:lnTo>
                  <a:lnTo>
                    <a:pt x="50" y="35"/>
                  </a:lnTo>
                  <a:lnTo>
                    <a:pt x="47" y="40"/>
                  </a:lnTo>
                  <a:lnTo>
                    <a:pt x="17" y="30"/>
                  </a:lnTo>
                  <a:lnTo>
                    <a:pt x="10" y="47"/>
                  </a:lnTo>
                  <a:lnTo>
                    <a:pt x="43" y="59"/>
                  </a:lnTo>
                  <a:lnTo>
                    <a:pt x="41" y="65"/>
                  </a:lnTo>
                  <a:lnTo>
                    <a:pt x="0" y="5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5150" y="321"/>
              <a:ext cx="444" cy="4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170" y="338"/>
              <a:ext cx="107" cy="123"/>
            </a:xfrm>
            <a:custGeom>
              <a:avLst/>
              <a:gdLst>
                <a:gd name="T0" fmla="*/ 0 w 107"/>
                <a:gd name="T1" fmla="*/ 0 h 123"/>
                <a:gd name="T2" fmla="*/ 5 w 107"/>
                <a:gd name="T3" fmla="*/ 11 h 123"/>
                <a:gd name="T4" fmla="*/ 10 w 107"/>
                <a:gd name="T5" fmla="*/ 25 h 123"/>
                <a:gd name="T6" fmla="*/ 16 w 107"/>
                <a:gd name="T7" fmla="*/ 38 h 123"/>
                <a:gd name="T8" fmla="*/ 27 w 107"/>
                <a:gd name="T9" fmla="*/ 54 h 123"/>
                <a:gd name="T10" fmla="*/ 39 w 107"/>
                <a:gd name="T11" fmla="*/ 66 h 123"/>
                <a:gd name="T12" fmla="*/ 52 w 107"/>
                <a:gd name="T13" fmla="*/ 78 h 123"/>
                <a:gd name="T14" fmla="*/ 62 w 107"/>
                <a:gd name="T15" fmla="*/ 88 h 123"/>
                <a:gd name="T16" fmla="*/ 72 w 107"/>
                <a:gd name="T17" fmla="*/ 97 h 123"/>
                <a:gd name="T18" fmla="*/ 79 w 107"/>
                <a:gd name="T19" fmla="*/ 108 h 123"/>
                <a:gd name="T20" fmla="*/ 87 w 107"/>
                <a:gd name="T21" fmla="*/ 122 h 123"/>
                <a:gd name="T22" fmla="*/ 95 w 107"/>
                <a:gd name="T23" fmla="*/ 114 h 123"/>
                <a:gd name="T24" fmla="*/ 106 w 107"/>
                <a:gd name="T25" fmla="*/ 109 h 123"/>
                <a:gd name="T26" fmla="*/ 98 w 107"/>
                <a:gd name="T27" fmla="*/ 104 h 123"/>
                <a:gd name="T28" fmla="*/ 92 w 107"/>
                <a:gd name="T29" fmla="*/ 98 h 123"/>
                <a:gd name="T30" fmla="*/ 87 w 107"/>
                <a:gd name="T31" fmla="*/ 88 h 123"/>
                <a:gd name="T32" fmla="*/ 83 w 107"/>
                <a:gd name="T33" fmla="*/ 75 h 123"/>
                <a:gd name="T34" fmla="*/ 81 w 107"/>
                <a:gd name="T35" fmla="*/ 64 h 123"/>
                <a:gd name="T36" fmla="*/ 80 w 107"/>
                <a:gd name="T37" fmla="*/ 53 h 123"/>
                <a:gd name="T38" fmla="*/ 78 w 107"/>
                <a:gd name="T39" fmla="*/ 41 h 123"/>
                <a:gd name="T40" fmla="*/ 73 w 107"/>
                <a:gd name="T41" fmla="*/ 31 h 123"/>
                <a:gd name="T42" fmla="*/ 68 w 107"/>
                <a:gd name="T43" fmla="*/ 25 h 123"/>
                <a:gd name="T44" fmla="*/ 62 w 107"/>
                <a:gd name="T45" fmla="*/ 20 h 123"/>
                <a:gd name="T46" fmla="*/ 60 w 107"/>
                <a:gd name="T47" fmla="*/ 25 h 123"/>
                <a:gd name="T48" fmla="*/ 59 w 107"/>
                <a:gd name="T49" fmla="*/ 32 h 123"/>
                <a:gd name="T50" fmla="*/ 52 w 107"/>
                <a:gd name="T51" fmla="*/ 27 h 123"/>
                <a:gd name="T52" fmla="*/ 39 w 107"/>
                <a:gd name="T53" fmla="*/ 21 h 123"/>
                <a:gd name="T54" fmla="*/ 32 w 107"/>
                <a:gd name="T55" fmla="*/ 17 h 123"/>
                <a:gd name="T56" fmla="*/ 25 w 107"/>
                <a:gd name="T57" fmla="*/ 15 h 123"/>
                <a:gd name="T58" fmla="*/ 12 w 107"/>
                <a:gd name="T59" fmla="*/ 11 h 123"/>
                <a:gd name="T60" fmla="*/ 5 w 107"/>
                <a:gd name="T61" fmla="*/ 6 h 123"/>
                <a:gd name="T62" fmla="*/ 0 w 107"/>
                <a:gd name="T63" fmla="*/ 0 h 1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7"/>
                <a:gd name="T97" fmla="*/ 0 h 123"/>
                <a:gd name="T98" fmla="*/ 107 w 107"/>
                <a:gd name="T99" fmla="*/ 123 h 12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7" h="123">
                  <a:moveTo>
                    <a:pt x="0" y="0"/>
                  </a:moveTo>
                  <a:lnTo>
                    <a:pt x="5" y="11"/>
                  </a:lnTo>
                  <a:lnTo>
                    <a:pt x="10" y="25"/>
                  </a:lnTo>
                  <a:lnTo>
                    <a:pt x="16" y="38"/>
                  </a:lnTo>
                  <a:lnTo>
                    <a:pt x="27" y="54"/>
                  </a:lnTo>
                  <a:lnTo>
                    <a:pt x="39" y="66"/>
                  </a:lnTo>
                  <a:lnTo>
                    <a:pt x="52" y="78"/>
                  </a:lnTo>
                  <a:lnTo>
                    <a:pt x="62" y="88"/>
                  </a:lnTo>
                  <a:lnTo>
                    <a:pt x="72" y="97"/>
                  </a:lnTo>
                  <a:lnTo>
                    <a:pt x="79" y="108"/>
                  </a:lnTo>
                  <a:lnTo>
                    <a:pt x="87" y="122"/>
                  </a:lnTo>
                  <a:lnTo>
                    <a:pt x="95" y="114"/>
                  </a:lnTo>
                  <a:lnTo>
                    <a:pt x="106" y="109"/>
                  </a:lnTo>
                  <a:lnTo>
                    <a:pt x="98" y="104"/>
                  </a:lnTo>
                  <a:lnTo>
                    <a:pt x="92" y="98"/>
                  </a:lnTo>
                  <a:lnTo>
                    <a:pt x="87" y="88"/>
                  </a:lnTo>
                  <a:lnTo>
                    <a:pt x="83" y="75"/>
                  </a:lnTo>
                  <a:lnTo>
                    <a:pt x="81" y="64"/>
                  </a:lnTo>
                  <a:lnTo>
                    <a:pt x="80" y="53"/>
                  </a:lnTo>
                  <a:lnTo>
                    <a:pt x="78" y="41"/>
                  </a:lnTo>
                  <a:lnTo>
                    <a:pt x="73" y="31"/>
                  </a:lnTo>
                  <a:lnTo>
                    <a:pt x="68" y="25"/>
                  </a:lnTo>
                  <a:lnTo>
                    <a:pt x="62" y="20"/>
                  </a:lnTo>
                  <a:lnTo>
                    <a:pt x="60" y="25"/>
                  </a:lnTo>
                  <a:lnTo>
                    <a:pt x="59" y="32"/>
                  </a:lnTo>
                  <a:lnTo>
                    <a:pt x="52" y="27"/>
                  </a:lnTo>
                  <a:lnTo>
                    <a:pt x="39" y="21"/>
                  </a:lnTo>
                  <a:lnTo>
                    <a:pt x="32" y="17"/>
                  </a:lnTo>
                  <a:lnTo>
                    <a:pt x="25" y="15"/>
                  </a:lnTo>
                  <a:lnTo>
                    <a:pt x="12" y="11"/>
                  </a:lnTo>
                  <a:lnTo>
                    <a:pt x="5" y="6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257" y="345"/>
              <a:ext cx="72" cy="90"/>
            </a:xfrm>
            <a:custGeom>
              <a:avLst/>
              <a:gdLst>
                <a:gd name="T0" fmla="*/ 0 w 73"/>
                <a:gd name="T1" fmla="*/ 0 h 91"/>
                <a:gd name="T2" fmla="*/ 9 w 73"/>
                <a:gd name="T3" fmla="*/ 5 h 91"/>
                <a:gd name="T4" fmla="*/ 15 w 73"/>
                <a:gd name="T5" fmla="*/ 9 h 91"/>
                <a:gd name="T6" fmla="*/ 21 w 73"/>
                <a:gd name="T7" fmla="*/ 15 h 91"/>
                <a:gd name="T8" fmla="*/ 26 w 73"/>
                <a:gd name="T9" fmla="*/ 21 h 91"/>
                <a:gd name="T10" fmla="*/ 31 w 73"/>
                <a:gd name="T11" fmla="*/ 31 h 91"/>
                <a:gd name="T12" fmla="*/ 36 w 73"/>
                <a:gd name="T13" fmla="*/ 42 h 91"/>
                <a:gd name="T14" fmla="*/ 40 w 73"/>
                <a:gd name="T15" fmla="*/ 53 h 91"/>
                <a:gd name="T16" fmla="*/ 43 w 73"/>
                <a:gd name="T17" fmla="*/ 63 h 91"/>
                <a:gd name="T18" fmla="*/ 49 w 73"/>
                <a:gd name="T19" fmla="*/ 71 h 91"/>
                <a:gd name="T20" fmla="*/ 54 w 73"/>
                <a:gd name="T21" fmla="*/ 77 h 91"/>
                <a:gd name="T22" fmla="*/ 61 w 73"/>
                <a:gd name="T23" fmla="*/ 83 h 91"/>
                <a:gd name="T24" fmla="*/ 65 w 73"/>
                <a:gd name="T25" fmla="*/ 90 h 91"/>
                <a:gd name="T26" fmla="*/ 69 w 73"/>
                <a:gd name="T27" fmla="*/ 81 h 91"/>
                <a:gd name="T28" fmla="*/ 71 w 73"/>
                <a:gd name="T29" fmla="*/ 72 h 91"/>
                <a:gd name="T30" fmla="*/ 72 w 73"/>
                <a:gd name="T31" fmla="*/ 60 h 91"/>
                <a:gd name="T32" fmla="*/ 71 w 73"/>
                <a:gd name="T33" fmla="*/ 50 h 91"/>
                <a:gd name="T34" fmla="*/ 65 w 73"/>
                <a:gd name="T35" fmla="*/ 35 h 91"/>
                <a:gd name="T36" fmla="*/ 56 w 73"/>
                <a:gd name="T37" fmla="*/ 23 h 91"/>
                <a:gd name="T38" fmla="*/ 49 w 73"/>
                <a:gd name="T39" fmla="*/ 18 h 91"/>
                <a:gd name="T40" fmla="*/ 39 w 73"/>
                <a:gd name="T41" fmla="*/ 10 h 91"/>
                <a:gd name="T42" fmla="*/ 26 w 73"/>
                <a:gd name="T43" fmla="*/ 5 h 91"/>
                <a:gd name="T44" fmla="*/ 10 w 73"/>
                <a:gd name="T45" fmla="*/ 2 h 91"/>
                <a:gd name="T46" fmla="*/ 0 w 73"/>
                <a:gd name="T47" fmla="*/ 0 h 9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3"/>
                <a:gd name="T73" fmla="*/ 0 h 91"/>
                <a:gd name="T74" fmla="*/ 73 w 73"/>
                <a:gd name="T75" fmla="*/ 91 h 9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3" h="91">
                  <a:moveTo>
                    <a:pt x="0" y="0"/>
                  </a:moveTo>
                  <a:lnTo>
                    <a:pt x="9" y="5"/>
                  </a:lnTo>
                  <a:lnTo>
                    <a:pt x="15" y="9"/>
                  </a:lnTo>
                  <a:lnTo>
                    <a:pt x="21" y="15"/>
                  </a:lnTo>
                  <a:lnTo>
                    <a:pt x="26" y="21"/>
                  </a:lnTo>
                  <a:lnTo>
                    <a:pt x="31" y="31"/>
                  </a:lnTo>
                  <a:lnTo>
                    <a:pt x="36" y="42"/>
                  </a:lnTo>
                  <a:lnTo>
                    <a:pt x="40" y="53"/>
                  </a:lnTo>
                  <a:lnTo>
                    <a:pt x="43" y="63"/>
                  </a:lnTo>
                  <a:lnTo>
                    <a:pt x="49" y="71"/>
                  </a:lnTo>
                  <a:lnTo>
                    <a:pt x="54" y="77"/>
                  </a:lnTo>
                  <a:lnTo>
                    <a:pt x="61" y="83"/>
                  </a:lnTo>
                  <a:lnTo>
                    <a:pt x="65" y="90"/>
                  </a:lnTo>
                  <a:lnTo>
                    <a:pt x="69" y="81"/>
                  </a:lnTo>
                  <a:lnTo>
                    <a:pt x="71" y="72"/>
                  </a:lnTo>
                  <a:lnTo>
                    <a:pt x="72" y="60"/>
                  </a:lnTo>
                  <a:lnTo>
                    <a:pt x="71" y="50"/>
                  </a:lnTo>
                  <a:lnTo>
                    <a:pt x="65" y="35"/>
                  </a:lnTo>
                  <a:lnTo>
                    <a:pt x="56" y="23"/>
                  </a:lnTo>
                  <a:lnTo>
                    <a:pt x="49" y="18"/>
                  </a:lnTo>
                  <a:lnTo>
                    <a:pt x="39" y="10"/>
                  </a:lnTo>
                  <a:lnTo>
                    <a:pt x="26" y="5"/>
                  </a:ln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5356" y="431"/>
              <a:ext cx="111" cy="67"/>
            </a:xfrm>
            <a:custGeom>
              <a:avLst/>
              <a:gdLst>
                <a:gd name="T0" fmla="*/ 0 w 111"/>
                <a:gd name="T1" fmla="*/ 17 h 67"/>
                <a:gd name="T2" fmla="*/ 8 w 111"/>
                <a:gd name="T3" fmla="*/ 10 h 67"/>
                <a:gd name="T4" fmla="*/ 18 w 111"/>
                <a:gd name="T5" fmla="*/ 5 h 67"/>
                <a:gd name="T6" fmla="*/ 30 w 111"/>
                <a:gd name="T7" fmla="*/ 1 h 67"/>
                <a:gd name="T8" fmla="*/ 39 w 111"/>
                <a:gd name="T9" fmla="*/ 0 h 67"/>
                <a:gd name="T10" fmla="*/ 52 w 111"/>
                <a:gd name="T11" fmla="*/ 0 h 67"/>
                <a:gd name="T12" fmla="*/ 66 w 111"/>
                <a:gd name="T13" fmla="*/ 2 h 67"/>
                <a:gd name="T14" fmla="*/ 78 w 111"/>
                <a:gd name="T15" fmla="*/ 1 h 67"/>
                <a:gd name="T16" fmla="*/ 88 w 111"/>
                <a:gd name="T17" fmla="*/ 1 h 67"/>
                <a:gd name="T18" fmla="*/ 97 w 111"/>
                <a:gd name="T19" fmla="*/ 4 h 67"/>
                <a:gd name="T20" fmla="*/ 104 w 111"/>
                <a:gd name="T21" fmla="*/ 9 h 67"/>
                <a:gd name="T22" fmla="*/ 110 w 111"/>
                <a:gd name="T23" fmla="*/ 16 h 67"/>
                <a:gd name="T24" fmla="*/ 110 w 111"/>
                <a:gd name="T25" fmla="*/ 26 h 67"/>
                <a:gd name="T26" fmla="*/ 108 w 111"/>
                <a:gd name="T27" fmla="*/ 33 h 67"/>
                <a:gd name="T28" fmla="*/ 99 w 111"/>
                <a:gd name="T29" fmla="*/ 42 h 67"/>
                <a:gd name="T30" fmla="*/ 92 w 111"/>
                <a:gd name="T31" fmla="*/ 53 h 67"/>
                <a:gd name="T32" fmla="*/ 89 w 111"/>
                <a:gd name="T33" fmla="*/ 66 h 67"/>
                <a:gd name="T34" fmla="*/ 84 w 111"/>
                <a:gd name="T35" fmla="*/ 60 h 67"/>
                <a:gd name="T36" fmla="*/ 82 w 111"/>
                <a:gd name="T37" fmla="*/ 52 h 67"/>
                <a:gd name="T38" fmla="*/ 77 w 111"/>
                <a:gd name="T39" fmla="*/ 45 h 67"/>
                <a:gd name="T40" fmla="*/ 70 w 111"/>
                <a:gd name="T41" fmla="*/ 43 h 67"/>
                <a:gd name="T42" fmla="*/ 61 w 111"/>
                <a:gd name="T43" fmla="*/ 43 h 67"/>
                <a:gd name="T44" fmla="*/ 52 w 111"/>
                <a:gd name="T45" fmla="*/ 43 h 67"/>
                <a:gd name="T46" fmla="*/ 44 w 111"/>
                <a:gd name="T47" fmla="*/ 40 h 67"/>
                <a:gd name="T48" fmla="*/ 40 w 111"/>
                <a:gd name="T49" fmla="*/ 34 h 67"/>
                <a:gd name="T50" fmla="*/ 36 w 111"/>
                <a:gd name="T51" fmla="*/ 26 h 67"/>
                <a:gd name="T52" fmla="*/ 29 w 111"/>
                <a:gd name="T53" fmla="*/ 21 h 67"/>
                <a:gd name="T54" fmla="*/ 18 w 111"/>
                <a:gd name="T55" fmla="*/ 17 h 67"/>
                <a:gd name="T56" fmla="*/ 17 w 111"/>
                <a:gd name="T57" fmla="*/ 17 h 67"/>
                <a:gd name="T58" fmla="*/ 11 w 111"/>
                <a:gd name="T59" fmla="*/ 17 h 67"/>
                <a:gd name="T60" fmla="*/ 0 w 111"/>
                <a:gd name="T61" fmla="*/ 17 h 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1"/>
                <a:gd name="T94" fmla="*/ 0 h 67"/>
                <a:gd name="T95" fmla="*/ 111 w 111"/>
                <a:gd name="T96" fmla="*/ 67 h 6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1" h="67">
                  <a:moveTo>
                    <a:pt x="0" y="17"/>
                  </a:moveTo>
                  <a:lnTo>
                    <a:pt x="8" y="10"/>
                  </a:lnTo>
                  <a:lnTo>
                    <a:pt x="18" y="5"/>
                  </a:lnTo>
                  <a:lnTo>
                    <a:pt x="30" y="1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6" y="2"/>
                  </a:lnTo>
                  <a:lnTo>
                    <a:pt x="78" y="1"/>
                  </a:lnTo>
                  <a:lnTo>
                    <a:pt x="88" y="1"/>
                  </a:lnTo>
                  <a:lnTo>
                    <a:pt x="97" y="4"/>
                  </a:lnTo>
                  <a:lnTo>
                    <a:pt x="104" y="9"/>
                  </a:lnTo>
                  <a:lnTo>
                    <a:pt x="110" y="16"/>
                  </a:lnTo>
                  <a:lnTo>
                    <a:pt x="110" y="26"/>
                  </a:lnTo>
                  <a:lnTo>
                    <a:pt x="108" y="33"/>
                  </a:lnTo>
                  <a:lnTo>
                    <a:pt x="99" y="42"/>
                  </a:lnTo>
                  <a:lnTo>
                    <a:pt x="92" y="53"/>
                  </a:lnTo>
                  <a:lnTo>
                    <a:pt x="89" y="66"/>
                  </a:lnTo>
                  <a:lnTo>
                    <a:pt x="84" y="60"/>
                  </a:lnTo>
                  <a:lnTo>
                    <a:pt x="82" y="52"/>
                  </a:lnTo>
                  <a:lnTo>
                    <a:pt x="77" y="45"/>
                  </a:lnTo>
                  <a:lnTo>
                    <a:pt x="70" y="43"/>
                  </a:lnTo>
                  <a:lnTo>
                    <a:pt x="61" y="43"/>
                  </a:lnTo>
                  <a:lnTo>
                    <a:pt x="52" y="43"/>
                  </a:lnTo>
                  <a:lnTo>
                    <a:pt x="44" y="40"/>
                  </a:lnTo>
                  <a:lnTo>
                    <a:pt x="40" y="34"/>
                  </a:lnTo>
                  <a:lnTo>
                    <a:pt x="36" y="26"/>
                  </a:lnTo>
                  <a:lnTo>
                    <a:pt x="29" y="21"/>
                  </a:lnTo>
                  <a:lnTo>
                    <a:pt x="18" y="17"/>
                  </a:lnTo>
                  <a:lnTo>
                    <a:pt x="17" y="17"/>
                  </a:lnTo>
                  <a:lnTo>
                    <a:pt x="11" y="17"/>
                  </a:lnTo>
                  <a:lnTo>
                    <a:pt x="0" y="17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5452" y="448"/>
              <a:ext cx="63" cy="97"/>
            </a:xfrm>
            <a:custGeom>
              <a:avLst/>
              <a:gdLst>
                <a:gd name="T0" fmla="*/ 20 w 62"/>
                <a:gd name="T1" fmla="*/ 0 h 97"/>
                <a:gd name="T2" fmla="*/ 20 w 62"/>
                <a:gd name="T3" fmla="*/ 10 h 97"/>
                <a:gd name="T4" fmla="*/ 17 w 62"/>
                <a:gd name="T5" fmla="*/ 20 h 97"/>
                <a:gd name="T6" fmla="*/ 14 w 62"/>
                <a:gd name="T7" fmla="*/ 25 h 97"/>
                <a:gd name="T8" fmla="*/ 10 w 62"/>
                <a:gd name="T9" fmla="*/ 28 h 97"/>
                <a:gd name="T10" fmla="*/ 7 w 62"/>
                <a:gd name="T11" fmla="*/ 31 h 97"/>
                <a:gd name="T12" fmla="*/ 5 w 62"/>
                <a:gd name="T13" fmla="*/ 33 h 97"/>
                <a:gd name="T14" fmla="*/ 1 w 62"/>
                <a:gd name="T15" fmla="*/ 41 h 97"/>
                <a:gd name="T16" fmla="*/ 0 w 62"/>
                <a:gd name="T17" fmla="*/ 46 h 97"/>
                <a:gd name="T18" fmla="*/ 0 w 62"/>
                <a:gd name="T19" fmla="*/ 50 h 97"/>
                <a:gd name="T20" fmla="*/ 3 w 62"/>
                <a:gd name="T21" fmla="*/ 61 h 97"/>
                <a:gd name="T22" fmla="*/ 6 w 62"/>
                <a:gd name="T23" fmla="*/ 65 h 97"/>
                <a:gd name="T24" fmla="*/ 11 w 62"/>
                <a:gd name="T25" fmla="*/ 72 h 97"/>
                <a:gd name="T26" fmla="*/ 13 w 62"/>
                <a:gd name="T27" fmla="*/ 79 h 97"/>
                <a:gd name="T28" fmla="*/ 12 w 62"/>
                <a:gd name="T29" fmla="*/ 89 h 97"/>
                <a:gd name="T30" fmla="*/ 10 w 62"/>
                <a:gd name="T31" fmla="*/ 96 h 97"/>
                <a:gd name="T32" fmla="*/ 23 w 62"/>
                <a:gd name="T33" fmla="*/ 87 h 97"/>
                <a:gd name="T34" fmla="*/ 31 w 62"/>
                <a:gd name="T35" fmla="*/ 81 h 97"/>
                <a:gd name="T36" fmla="*/ 42 w 62"/>
                <a:gd name="T37" fmla="*/ 71 h 97"/>
                <a:gd name="T38" fmla="*/ 50 w 62"/>
                <a:gd name="T39" fmla="*/ 64 h 97"/>
                <a:gd name="T40" fmla="*/ 56 w 62"/>
                <a:gd name="T41" fmla="*/ 54 h 97"/>
                <a:gd name="T42" fmla="*/ 61 w 62"/>
                <a:gd name="T43" fmla="*/ 43 h 97"/>
                <a:gd name="T44" fmla="*/ 61 w 62"/>
                <a:gd name="T45" fmla="*/ 31 h 97"/>
                <a:gd name="T46" fmla="*/ 60 w 62"/>
                <a:gd name="T47" fmla="*/ 23 h 97"/>
                <a:gd name="T48" fmla="*/ 55 w 62"/>
                <a:gd name="T49" fmla="*/ 16 h 97"/>
                <a:gd name="T50" fmla="*/ 44 w 62"/>
                <a:gd name="T51" fmla="*/ 9 h 97"/>
                <a:gd name="T52" fmla="*/ 34 w 62"/>
                <a:gd name="T53" fmla="*/ 5 h 97"/>
                <a:gd name="T54" fmla="*/ 27 w 62"/>
                <a:gd name="T55" fmla="*/ 3 h 97"/>
                <a:gd name="T56" fmla="*/ 20 w 62"/>
                <a:gd name="T57" fmla="*/ 0 h 9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2"/>
                <a:gd name="T88" fmla="*/ 0 h 97"/>
                <a:gd name="T89" fmla="*/ 62 w 62"/>
                <a:gd name="T90" fmla="*/ 97 h 9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2" h="97">
                  <a:moveTo>
                    <a:pt x="20" y="0"/>
                  </a:moveTo>
                  <a:lnTo>
                    <a:pt x="20" y="10"/>
                  </a:lnTo>
                  <a:lnTo>
                    <a:pt x="17" y="20"/>
                  </a:lnTo>
                  <a:lnTo>
                    <a:pt x="14" y="25"/>
                  </a:lnTo>
                  <a:lnTo>
                    <a:pt x="10" y="28"/>
                  </a:lnTo>
                  <a:lnTo>
                    <a:pt x="7" y="31"/>
                  </a:lnTo>
                  <a:lnTo>
                    <a:pt x="5" y="33"/>
                  </a:lnTo>
                  <a:lnTo>
                    <a:pt x="1" y="41"/>
                  </a:lnTo>
                  <a:lnTo>
                    <a:pt x="0" y="46"/>
                  </a:lnTo>
                  <a:lnTo>
                    <a:pt x="0" y="50"/>
                  </a:lnTo>
                  <a:lnTo>
                    <a:pt x="3" y="61"/>
                  </a:lnTo>
                  <a:lnTo>
                    <a:pt x="6" y="65"/>
                  </a:lnTo>
                  <a:lnTo>
                    <a:pt x="11" y="72"/>
                  </a:lnTo>
                  <a:lnTo>
                    <a:pt x="13" y="79"/>
                  </a:lnTo>
                  <a:lnTo>
                    <a:pt x="12" y="89"/>
                  </a:lnTo>
                  <a:lnTo>
                    <a:pt x="10" y="96"/>
                  </a:lnTo>
                  <a:lnTo>
                    <a:pt x="23" y="87"/>
                  </a:lnTo>
                  <a:lnTo>
                    <a:pt x="31" y="81"/>
                  </a:lnTo>
                  <a:lnTo>
                    <a:pt x="42" y="71"/>
                  </a:lnTo>
                  <a:lnTo>
                    <a:pt x="50" y="64"/>
                  </a:lnTo>
                  <a:lnTo>
                    <a:pt x="56" y="54"/>
                  </a:lnTo>
                  <a:lnTo>
                    <a:pt x="61" y="43"/>
                  </a:lnTo>
                  <a:lnTo>
                    <a:pt x="61" y="31"/>
                  </a:lnTo>
                  <a:lnTo>
                    <a:pt x="60" y="23"/>
                  </a:lnTo>
                  <a:lnTo>
                    <a:pt x="55" y="16"/>
                  </a:lnTo>
                  <a:lnTo>
                    <a:pt x="44" y="9"/>
                  </a:lnTo>
                  <a:lnTo>
                    <a:pt x="34" y="5"/>
                  </a:lnTo>
                  <a:lnTo>
                    <a:pt x="27" y="3"/>
                  </a:lnTo>
                  <a:lnTo>
                    <a:pt x="20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5264" y="554"/>
              <a:ext cx="83" cy="90"/>
            </a:xfrm>
            <a:custGeom>
              <a:avLst/>
              <a:gdLst>
                <a:gd name="T0" fmla="*/ 82 w 83"/>
                <a:gd name="T1" fmla="*/ 0 h 90"/>
                <a:gd name="T2" fmla="*/ 77 w 83"/>
                <a:gd name="T3" fmla="*/ 1 h 90"/>
                <a:gd name="T4" fmla="*/ 68 w 83"/>
                <a:gd name="T5" fmla="*/ 3 h 90"/>
                <a:gd name="T6" fmla="*/ 55 w 83"/>
                <a:gd name="T7" fmla="*/ 3 h 90"/>
                <a:gd name="T8" fmla="*/ 43 w 83"/>
                <a:gd name="T9" fmla="*/ 0 h 90"/>
                <a:gd name="T10" fmla="*/ 42 w 83"/>
                <a:gd name="T11" fmla="*/ 8 h 90"/>
                <a:gd name="T12" fmla="*/ 40 w 83"/>
                <a:gd name="T13" fmla="*/ 19 h 90"/>
                <a:gd name="T14" fmla="*/ 39 w 83"/>
                <a:gd name="T15" fmla="*/ 29 h 90"/>
                <a:gd name="T16" fmla="*/ 37 w 83"/>
                <a:gd name="T17" fmla="*/ 37 h 90"/>
                <a:gd name="T18" fmla="*/ 34 w 83"/>
                <a:gd name="T19" fmla="*/ 47 h 90"/>
                <a:gd name="T20" fmla="*/ 30 w 83"/>
                <a:gd name="T21" fmla="*/ 53 h 90"/>
                <a:gd name="T22" fmla="*/ 24 w 83"/>
                <a:gd name="T23" fmla="*/ 61 h 90"/>
                <a:gd name="T24" fmla="*/ 14 w 83"/>
                <a:gd name="T25" fmla="*/ 69 h 90"/>
                <a:gd name="T26" fmla="*/ 7 w 83"/>
                <a:gd name="T27" fmla="*/ 76 h 90"/>
                <a:gd name="T28" fmla="*/ 0 w 83"/>
                <a:gd name="T29" fmla="*/ 83 h 90"/>
                <a:gd name="T30" fmla="*/ 7 w 83"/>
                <a:gd name="T31" fmla="*/ 89 h 90"/>
                <a:gd name="T32" fmla="*/ 15 w 83"/>
                <a:gd name="T33" fmla="*/ 80 h 90"/>
                <a:gd name="T34" fmla="*/ 25 w 83"/>
                <a:gd name="T35" fmla="*/ 72 h 90"/>
                <a:gd name="T36" fmla="*/ 36 w 83"/>
                <a:gd name="T37" fmla="*/ 64 h 90"/>
                <a:gd name="T38" fmla="*/ 40 w 83"/>
                <a:gd name="T39" fmla="*/ 61 h 90"/>
                <a:gd name="T40" fmla="*/ 49 w 83"/>
                <a:gd name="T41" fmla="*/ 54 h 90"/>
                <a:gd name="T42" fmla="*/ 59 w 83"/>
                <a:gd name="T43" fmla="*/ 46 h 90"/>
                <a:gd name="T44" fmla="*/ 66 w 83"/>
                <a:gd name="T45" fmla="*/ 38 h 90"/>
                <a:gd name="T46" fmla="*/ 72 w 83"/>
                <a:gd name="T47" fmla="*/ 29 h 90"/>
                <a:gd name="T48" fmla="*/ 76 w 83"/>
                <a:gd name="T49" fmla="*/ 22 h 90"/>
                <a:gd name="T50" fmla="*/ 80 w 83"/>
                <a:gd name="T51" fmla="*/ 10 h 90"/>
                <a:gd name="T52" fmla="*/ 82 w 83"/>
                <a:gd name="T53" fmla="*/ 0 h 9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3"/>
                <a:gd name="T82" fmla="*/ 0 h 90"/>
                <a:gd name="T83" fmla="*/ 83 w 83"/>
                <a:gd name="T84" fmla="*/ 90 h 9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3" h="90">
                  <a:moveTo>
                    <a:pt x="82" y="0"/>
                  </a:moveTo>
                  <a:lnTo>
                    <a:pt x="77" y="1"/>
                  </a:lnTo>
                  <a:lnTo>
                    <a:pt x="68" y="3"/>
                  </a:lnTo>
                  <a:lnTo>
                    <a:pt x="55" y="3"/>
                  </a:lnTo>
                  <a:lnTo>
                    <a:pt x="43" y="0"/>
                  </a:lnTo>
                  <a:lnTo>
                    <a:pt x="42" y="8"/>
                  </a:lnTo>
                  <a:lnTo>
                    <a:pt x="40" y="19"/>
                  </a:lnTo>
                  <a:lnTo>
                    <a:pt x="39" y="29"/>
                  </a:lnTo>
                  <a:lnTo>
                    <a:pt x="37" y="37"/>
                  </a:lnTo>
                  <a:lnTo>
                    <a:pt x="34" y="47"/>
                  </a:lnTo>
                  <a:lnTo>
                    <a:pt x="30" y="53"/>
                  </a:lnTo>
                  <a:lnTo>
                    <a:pt x="24" y="61"/>
                  </a:lnTo>
                  <a:lnTo>
                    <a:pt x="14" y="69"/>
                  </a:lnTo>
                  <a:lnTo>
                    <a:pt x="7" y="76"/>
                  </a:lnTo>
                  <a:lnTo>
                    <a:pt x="0" y="83"/>
                  </a:lnTo>
                  <a:lnTo>
                    <a:pt x="7" y="89"/>
                  </a:lnTo>
                  <a:lnTo>
                    <a:pt x="15" y="80"/>
                  </a:lnTo>
                  <a:lnTo>
                    <a:pt x="25" y="72"/>
                  </a:lnTo>
                  <a:lnTo>
                    <a:pt x="36" y="64"/>
                  </a:lnTo>
                  <a:lnTo>
                    <a:pt x="40" y="61"/>
                  </a:lnTo>
                  <a:lnTo>
                    <a:pt x="49" y="54"/>
                  </a:lnTo>
                  <a:lnTo>
                    <a:pt x="59" y="46"/>
                  </a:lnTo>
                  <a:lnTo>
                    <a:pt x="66" y="38"/>
                  </a:lnTo>
                  <a:lnTo>
                    <a:pt x="72" y="29"/>
                  </a:lnTo>
                  <a:lnTo>
                    <a:pt x="76" y="22"/>
                  </a:lnTo>
                  <a:lnTo>
                    <a:pt x="80" y="10"/>
                  </a:lnTo>
                  <a:lnTo>
                    <a:pt x="82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5273" y="627"/>
              <a:ext cx="36" cy="25"/>
            </a:xfrm>
            <a:custGeom>
              <a:avLst/>
              <a:gdLst>
                <a:gd name="T0" fmla="*/ 35 w 36"/>
                <a:gd name="T1" fmla="*/ 0 h 25"/>
                <a:gd name="T2" fmla="*/ 30 w 36"/>
                <a:gd name="T3" fmla="*/ 7 h 25"/>
                <a:gd name="T4" fmla="*/ 20 w 36"/>
                <a:gd name="T5" fmla="*/ 17 h 25"/>
                <a:gd name="T6" fmla="*/ 12 w 36"/>
                <a:gd name="T7" fmla="*/ 24 h 25"/>
                <a:gd name="T8" fmla="*/ 4 w 36"/>
                <a:gd name="T9" fmla="*/ 20 h 25"/>
                <a:gd name="T10" fmla="*/ 0 w 36"/>
                <a:gd name="T11" fmla="*/ 18 h 25"/>
                <a:gd name="T12" fmla="*/ 6 w 36"/>
                <a:gd name="T13" fmla="*/ 14 h 25"/>
                <a:gd name="T14" fmla="*/ 9 w 36"/>
                <a:gd name="T15" fmla="*/ 11 h 25"/>
                <a:gd name="T16" fmla="*/ 12 w 36"/>
                <a:gd name="T17" fmla="*/ 11 h 25"/>
                <a:gd name="T18" fmla="*/ 20 w 36"/>
                <a:gd name="T19" fmla="*/ 13 h 25"/>
                <a:gd name="T20" fmla="*/ 17 w 36"/>
                <a:gd name="T21" fmla="*/ 9 h 25"/>
                <a:gd name="T22" fmla="*/ 11 w 36"/>
                <a:gd name="T23" fmla="*/ 9 h 25"/>
                <a:gd name="T24" fmla="*/ 19 w 36"/>
                <a:gd name="T25" fmla="*/ 2 h 25"/>
                <a:gd name="T26" fmla="*/ 22 w 36"/>
                <a:gd name="T27" fmla="*/ 2 h 25"/>
                <a:gd name="T28" fmla="*/ 28 w 36"/>
                <a:gd name="T29" fmla="*/ 1 h 25"/>
                <a:gd name="T30" fmla="*/ 35 w 36"/>
                <a:gd name="T31" fmla="*/ 0 h 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"/>
                <a:gd name="T49" fmla="*/ 0 h 25"/>
                <a:gd name="T50" fmla="*/ 36 w 36"/>
                <a:gd name="T51" fmla="*/ 25 h 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" h="25">
                  <a:moveTo>
                    <a:pt x="35" y="0"/>
                  </a:moveTo>
                  <a:lnTo>
                    <a:pt x="30" y="7"/>
                  </a:lnTo>
                  <a:lnTo>
                    <a:pt x="20" y="17"/>
                  </a:lnTo>
                  <a:lnTo>
                    <a:pt x="12" y="24"/>
                  </a:lnTo>
                  <a:lnTo>
                    <a:pt x="4" y="20"/>
                  </a:lnTo>
                  <a:lnTo>
                    <a:pt x="0" y="18"/>
                  </a:lnTo>
                  <a:lnTo>
                    <a:pt x="6" y="14"/>
                  </a:lnTo>
                  <a:lnTo>
                    <a:pt x="9" y="11"/>
                  </a:lnTo>
                  <a:lnTo>
                    <a:pt x="12" y="11"/>
                  </a:lnTo>
                  <a:lnTo>
                    <a:pt x="20" y="13"/>
                  </a:lnTo>
                  <a:lnTo>
                    <a:pt x="17" y="9"/>
                  </a:lnTo>
                  <a:lnTo>
                    <a:pt x="11" y="9"/>
                  </a:lnTo>
                  <a:lnTo>
                    <a:pt x="19" y="2"/>
                  </a:lnTo>
                  <a:lnTo>
                    <a:pt x="22" y="2"/>
                  </a:lnTo>
                  <a:lnTo>
                    <a:pt x="28" y="1"/>
                  </a:lnTo>
                  <a:lnTo>
                    <a:pt x="35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5245" y="626"/>
              <a:ext cx="39" cy="55"/>
            </a:xfrm>
            <a:custGeom>
              <a:avLst/>
              <a:gdLst>
                <a:gd name="T0" fmla="*/ 11 w 39"/>
                <a:gd name="T1" fmla="*/ 0 h 55"/>
                <a:gd name="T2" fmla="*/ 13 w 39"/>
                <a:gd name="T3" fmla="*/ 9 h 55"/>
                <a:gd name="T4" fmla="*/ 15 w 39"/>
                <a:gd name="T5" fmla="*/ 14 h 55"/>
                <a:gd name="T6" fmla="*/ 20 w 39"/>
                <a:gd name="T7" fmla="*/ 17 h 55"/>
                <a:gd name="T8" fmla="*/ 28 w 39"/>
                <a:gd name="T9" fmla="*/ 22 h 55"/>
                <a:gd name="T10" fmla="*/ 38 w 39"/>
                <a:gd name="T11" fmla="*/ 28 h 55"/>
                <a:gd name="T12" fmla="*/ 29 w 39"/>
                <a:gd name="T13" fmla="*/ 33 h 55"/>
                <a:gd name="T14" fmla="*/ 21 w 39"/>
                <a:gd name="T15" fmla="*/ 38 h 55"/>
                <a:gd name="T16" fmla="*/ 15 w 39"/>
                <a:gd name="T17" fmla="*/ 42 h 55"/>
                <a:gd name="T18" fmla="*/ 10 w 39"/>
                <a:gd name="T19" fmla="*/ 48 h 55"/>
                <a:gd name="T20" fmla="*/ 7 w 39"/>
                <a:gd name="T21" fmla="*/ 54 h 55"/>
                <a:gd name="T22" fmla="*/ 0 w 39"/>
                <a:gd name="T23" fmla="*/ 49 h 55"/>
                <a:gd name="T24" fmla="*/ 7 w 39"/>
                <a:gd name="T25" fmla="*/ 40 h 55"/>
                <a:gd name="T26" fmla="*/ 16 w 39"/>
                <a:gd name="T27" fmla="*/ 32 h 55"/>
                <a:gd name="T28" fmla="*/ 19 w 39"/>
                <a:gd name="T29" fmla="*/ 30 h 55"/>
                <a:gd name="T30" fmla="*/ 13 w 39"/>
                <a:gd name="T31" fmla="*/ 24 h 55"/>
                <a:gd name="T32" fmla="*/ 10 w 39"/>
                <a:gd name="T33" fmla="*/ 18 h 55"/>
                <a:gd name="T34" fmla="*/ 9 w 39"/>
                <a:gd name="T35" fmla="*/ 10 h 55"/>
                <a:gd name="T36" fmla="*/ 9 w 39"/>
                <a:gd name="T37" fmla="*/ 4 h 55"/>
                <a:gd name="T38" fmla="*/ 11 w 39"/>
                <a:gd name="T39" fmla="*/ 0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9"/>
                <a:gd name="T61" fmla="*/ 0 h 55"/>
                <a:gd name="T62" fmla="*/ 39 w 39"/>
                <a:gd name="T63" fmla="*/ 55 h 5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9" h="55">
                  <a:moveTo>
                    <a:pt x="11" y="0"/>
                  </a:moveTo>
                  <a:lnTo>
                    <a:pt x="13" y="9"/>
                  </a:lnTo>
                  <a:lnTo>
                    <a:pt x="15" y="14"/>
                  </a:lnTo>
                  <a:lnTo>
                    <a:pt x="20" y="17"/>
                  </a:lnTo>
                  <a:lnTo>
                    <a:pt x="28" y="22"/>
                  </a:lnTo>
                  <a:lnTo>
                    <a:pt x="38" y="28"/>
                  </a:lnTo>
                  <a:lnTo>
                    <a:pt x="29" y="33"/>
                  </a:lnTo>
                  <a:lnTo>
                    <a:pt x="21" y="38"/>
                  </a:lnTo>
                  <a:lnTo>
                    <a:pt x="15" y="42"/>
                  </a:lnTo>
                  <a:lnTo>
                    <a:pt x="10" y="48"/>
                  </a:lnTo>
                  <a:lnTo>
                    <a:pt x="7" y="54"/>
                  </a:lnTo>
                  <a:lnTo>
                    <a:pt x="0" y="49"/>
                  </a:lnTo>
                  <a:lnTo>
                    <a:pt x="7" y="40"/>
                  </a:lnTo>
                  <a:lnTo>
                    <a:pt x="16" y="32"/>
                  </a:lnTo>
                  <a:lnTo>
                    <a:pt x="19" y="30"/>
                  </a:lnTo>
                  <a:lnTo>
                    <a:pt x="13" y="24"/>
                  </a:lnTo>
                  <a:lnTo>
                    <a:pt x="10" y="18"/>
                  </a:lnTo>
                  <a:lnTo>
                    <a:pt x="9" y="10"/>
                  </a:lnTo>
                  <a:lnTo>
                    <a:pt x="9" y="4"/>
                  </a:lnTo>
                  <a:lnTo>
                    <a:pt x="11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5236" y="616"/>
              <a:ext cx="17" cy="26"/>
            </a:xfrm>
            <a:custGeom>
              <a:avLst/>
              <a:gdLst>
                <a:gd name="T0" fmla="*/ 11 w 17"/>
                <a:gd name="T1" fmla="*/ 0 h 27"/>
                <a:gd name="T2" fmla="*/ 8 w 17"/>
                <a:gd name="T3" fmla="*/ 1 h 27"/>
                <a:gd name="T4" fmla="*/ 3 w 17"/>
                <a:gd name="T5" fmla="*/ 3 h 27"/>
                <a:gd name="T6" fmla="*/ 0 w 17"/>
                <a:gd name="T7" fmla="*/ 5 h 27"/>
                <a:gd name="T8" fmla="*/ 2 w 17"/>
                <a:gd name="T9" fmla="*/ 12 h 27"/>
                <a:gd name="T10" fmla="*/ 5 w 17"/>
                <a:gd name="T11" fmla="*/ 17 h 27"/>
                <a:gd name="T12" fmla="*/ 9 w 17"/>
                <a:gd name="T13" fmla="*/ 23 h 27"/>
                <a:gd name="T14" fmla="*/ 16 w 17"/>
                <a:gd name="T15" fmla="*/ 26 h 27"/>
                <a:gd name="T16" fmla="*/ 11 w 17"/>
                <a:gd name="T17" fmla="*/ 16 h 27"/>
                <a:gd name="T18" fmla="*/ 10 w 17"/>
                <a:gd name="T19" fmla="*/ 11 h 27"/>
                <a:gd name="T20" fmla="*/ 11 w 17"/>
                <a:gd name="T21" fmla="*/ 5 h 27"/>
                <a:gd name="T22" fmla="*/ 11 w 17"/>
                <a:gd name="T23" fmla="*/ 0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"/>
                <a:gd name="T37" fmla="*/ 0 h 27"/>
                <a:gd name="T38" fmla="*/ 17 w 17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" h="27">
                  <a:moveTo>
                    <a:pt x="11" y="0"/>
                  </a:moveTo>
                  <a:lnTo>
                    <a:pt x="8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2" y="12"/>
                  </a:lnTo>
                  <a:lnTo>
                    <a:pt x="5" y="17"/>
                  </a:lnTo>
                  <a:lnTo>
                    <a:pt x="9" y="23"/>
                  </a:lnTo>
                  <a:lnTo>
                    <a:pt x="16" y="26"/>
                  </a:lnTo>
                  <a:lnTo>
                    <a:pt x="11" y="16"/>
                  </a:lnTo>
                  <a:lnTo>
                    <a:pt x="10" y="11"/>
                  </a:lnTo>
                  <a:lnTo>
                    <a:pt x="11" y="5"/>
                  </a:lnTo>
                  <a:lnTo>
                    <a:pt x="11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5222" y="627"/>
              <a:ext cx="16" cy="23"/>
            </a:xfrm>
            <a:custGeom>
              <a:avLst/>
              <a:gdLst>
                <a:gd name="T0" fmla="*/ 9 w 17"/>
                <a:gd name="T1" fmla="*/ 0 h 23"/>
                <a:gd name="T2" fmla="*/ 5 w 17"/>
                <a:gd name="T3" fmla="*/ 1 h 23"/>
                <a:gd name="T4" fmla="*/ 2 w 17"/>
                <a:gd name="T5" fmla="*/ 4 h 23"/>
                <a:gd name="T6" fmla="*/ 0 w 17"/>
                <a:gd name="T7" fmla="*/ 7 h 23"/>
                <a:gd name="T8" fmla="*/ 2 w 17"/>
                <a:gd name="T9" fmla="*/ 12 h 23"/>
                <a:gd name="T10" fmla="*/ 6 w 17"/>
                <a:gd name="T11" fmla="*/ 18 h 23"/>
                <a:gd name="T12" fmla="*/ 11 w 17"/>
                <a:gd name="T13" fmla="*/ 21 h 23"/>
                <a:gd name="T14" fmla="*/ 16 w 17"/>
                <a:gd name="T15" fmla="*/ 22 h 23"/>
                <a:gd name="T16" fmla="*/ 11 w 17"/>
                <a:gd name="T17" fmla="*/ 15 h 23"/>
                <a:gd name="T18" fmla="*/ 9 w 17"/>
                <a:gd name="T19" fmla="*/ 7 h 23"/>
                <a:gd name="T20" fmla="*/ 9 w 17"/>
                <a:gd name="T21" fmla="*/ 0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23"/>
                <a:gd name="T35" fmla="*/ 17 w 17"/>
                <a:gd name="T36" fmla="*/ 23 h 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23">
                  <a:moveTo>
                    <a:pt x="9" y="0"/>
                  </a:moveTo>
                  <a:lnTo>
                    <a:pt x="5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12"/>
                  </a:lnTo>
                  <a:lnTo>
                    <a:pt x="6" y="18"/>
                  </a:lnTo>
                  <a:lnTo>
                    <a:pt x="11" y="21"/>
                  </a:lnTo>
                  <a:lnTo>
                    <a:pt x="16" y="22"/>
                  </a:lnTo>
                  <a:lnTo>
                    <a:pt x="11" y="15"/>
                  </a:lnTo>
                  <a:lnTo>
                    <a:pt x="9" y="7"/>
                  </a:lnTo>
                  <a:lnTo>
                    <a:pt x="9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5236" y="636"/>
              <a:ext cx="17" cy="16"/>
            </a:xfrm>
            <a:custGeom>
              <a:avLst/>
              <a:gdLst>
                <a:gd name="T0" fmla="*/ 2 w 17"/>
                <a:gd name="T1" fmla="*/ 3 h 17"/>
                <a:gd name="T2" fmla="*/ 0 w 17"/>
                <a:gd name="T3" fmla="*/ 0 h 17"/>
                <a:gd name="T4" fmla="*/ 2 w 17"/>
                <a:gd name="T5" fmla="*/ 9 h 17"/>
                <a:gd name="T6" fmla="*/ 4 w 17"/>
                <a:gd name="T7" fmla="*/ 12 h 17"/>
                <a:gd name="T8" fmla="*/ 6 w 17"/>
                <a:gd name="T9" fmla="*/ 16 h 17"/>
                <a:gd name="T10" fmla="*/ 16 w 17"/>
                <a:gd name="T11" fmla="*/ 11 h 17"/>
                <a:gd name="T12" fmla="*/ 10 w 17"/>
                <a:gd name="T13" fmla="*/ 9 h 17"/>
                <a:gd name="T14" fmla="*/ 6 w 17"/>
                <a:gd name="T15" fmla="*/ 6 h 17"/>
                <a:gd name="T16" fmla="*/ 2 w 17"/>
                <a:gd name="T17" fmla="*/ 3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2" y="3"/>
                  </a:moveTo>
                  <a:lnTo>
                    <a:pt x="0" y="0"/>
                  </a:lnTo>
                  <a:lnTo>
                    <a:pt x="2" y="9"/>
                  </a:lnTo>
                  <a:lnTo>
                    <a:pt x="4" y="12"/>
                  </a:lnTo>
                  <a:lnTo>
                    <a:pt x="6" y="16"/>
                  </a:lnTo>
                  <a:lnTo>
                    <a:pt x="16" y="11"/>
                  </a:lnTo>
                  <a:lnTo>
                    <a:pt x="10" y="9"/>
                  </a:lnTo>
                  <a:lnTo>
                    <a:pt x="6" y="6"/>
                  </a:lnTo>
                  <a:lnTo>
                    <a:pt x="2" y="3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5162" y="648"/>
              <a:ext cx="99" cy="109"/>
            </a:xfrm>
            <a:custGeom>
              <a:avLst/>
              <a:gdLst>
                <a:gd name="T0" fmla="*/ 89 w 99"/>
                <a:gd name="T1" fmla="*/ 0 h 109"/>
                <a:gd name="T2" fmla="*/ 80 w 99"/>
                <a:gd name="T3" fmla="*/ 6 h 109"/>
                <a:gd name="T4" fmla="*/ 73 w 99"/>
                <a:gd name="T5" fmla="*/ 14 h 109"/>
                <a:gd name="T6" fmla="*/ 66 w 99"/>
                <a:gd name="T7" fmla="*/ 22 h 109"/>
                <a:gd name="T8" fmla="*/ 60 w 99"/>
                <a:gd name="T9" fmla="*/ 32 h 109"/>
                <a:gd name="T10" fmla="*/ 55 w 99"/>
                <a:gd name="T11" fmla="*/ 42 h 109"/>
                <a:gd name="T12" fmla="*/ 52 w 99"/>
                <a:gd name="T13" fmla="*/ 47 h 109"/>
                <a:gd name="T14" fmla="*/ 45 w 99"/>
                <a:gd name="T15" fmla="*/ 52 h 109"/>
                <a:gd name="T16" fmla="*/ 38 w 99"/>
                <a:gd name="T17" fmla="*/ 54 h 109"/>
                <a:gd name="T18" fmla="*/ 30 w 99"/>
                <a:gd name="T19" fmla="*/ 53 h 109"/>
                <a:gd name="T20" fmla="*/ 26 w 99"/>
                <a:gd name="T21" fmla="*/ 50 h 109"/>
                <a:gd name="T22" fmla="*/ 20 w 99"/>
                <a:gd name="T23" fmla="*/ 45 h 109"/>
                <a:gd name="T24" fmla="*/ 14 w 99"/>
                <a:gd name="T25" fmla="*/ 36 h 109"/>
                <a:gd name="T26" fmla="*/ 10 w 99"/>
                <a:gd name="T27" fmla="*/ 31 h 109"/>
                <a:gd name="T28" fmla="*/ 5 w 99"/>
                <a:gd name="T29" fmla="*/ 27 h 109"/>
                <a:gd name="T30" fmla="*/ 0 w 99"/>
                <a:gd name="T31" fmla="*/ 25 h 109"/>
                <a:gd name="T32" fmla="*/ 3 w 99"/>
                <a:gd name="T33" fmla="*/ 35 h 109"/>
                <a:gd name="T34" fmla="*/ 6 w 99"/>
                <a:gd name="T35" fmla="*/ 45 h 109"/>
                <a:gd name="T36" fmla="*/ 7 w 99"/>
                <a:gd name="T37" fmla="*/ 55 h 109"/>
                <a:gd name="T38" fmla="*/ 6 w 99"/>
                <a:gd name="T39" fmla="*/ 67 h 109"/>
                <a:gd name="T40" fmla="*/ 4 w 99"/>
                <a:gd name="T41" fmla="*/ 77 h 109"/>
                <a:gd name="T42" fmla="*/ 1 w 99"/>
                <a:gd name="T43" fmla="*/ 88 h 109"/>
                <a:gd name="T44" fmla="*/ 1 w 99"/>
                <a:gd name="T45" fmla="*/ 96 h 109"/>
                <a:gd name="T46" fmla="*/ 1 w 99"/>
                <a:gd name="T47" fmla="*/ 108 h 109"/>
                <a:gd name="T48" fmla="*/ 9 w 99"/>
                <a:gd name="T49" fmla="*/ 102 h 109"/>
                <a:gd name="T50" fmla="*/ 26 w 99"/>
                <a:gd name="T51" fmla="*/ 99 h 109"/>
                <a:gd name="T52" fmla="*/ 41 w 99"/>
                <a:gd name="T53" fmla="*/ 102 h 109"/>
                <a:gd name="T54" fmla="*/ 59 w 99"/>
                <a:gd name="T55" fmla="*/ 105 h 109"/>
                <a:gd name="T56" fmla="*/ 78 w 99"/>
                <a:gd name="T57" fmla="*/ 105 h 109"/>
                <a:gd name="T58" fmla="*/ 91 w 99"/>
                <a:gd name="T59" fmla="*/ 104 h 109"/>
                <a:gd name="T60" fmla="*/ 98 w 99"/>
                <a:gd name="T61" fmla="*/ 100 h 109"/>
                <a:gd name="T62" fmla="*/ 91 w 99"/>
                <a:gd name="T63" fmla="*/ 94 h 109"/>
                <a:gd name="T64" fmla="*/ 83 w 99"/>
                <a:gd name="T65" fmla="*/ 89 h 109"/>
                <a:gd name="T66" fmla="*/ 72 w 99"/>
                <a:gd name="T67" fmla="*/ 82 h 109"/>
                <a:gd name="T68" fmla="*/ 67 w 99"/>
                <a:gd name="T69" fmla="*/ 76 h 109"/>
                <a:gd name="T70" fmla="*/ 66 w 99"/>
                <a:gd name="T71" fmla="*/ 73 h 109"/>
                <a:gd name="T72" fmla="*/ 65 w 99"/>
                <a:gd name="T73" fmla="*/ 68 h 109"/>
                <a:gd name="T74" fmla="*/ 66 w 99"/>
                <a:gd name="T75" fmla="*/ 62 h 109"/>
                <a:gd name="T76" fmla="*/ 70 w 99"/>
                <a:gd name="T77" fmla="*/ 50 h 109"/>
                <a:gd name="T78" fmla="*/ 73 w 99"/>
                <a:gd name="T79" fmla="*/ 43 h 109"/>
                <a:gd name="T80" fmla="*/ 79 w 99"/>
                <a:gd name="T81" fmla="*/ 30 h 109"/>
                <a:gd name="T82" fmla="*/ 85 w 99"/>
                <a:gd name="T83" fmla="*/ 20 h 109"/>
                <a:gd name="T84" fmla="*/ 89 w 99"/>
                <a:gd name="T85" fmla="*/ 14 h 109"/>
                <a:gd name="T86" fmla="*/ 96 w 99"/>
                <a:gd name="T87" fmla="*/ 8 h 109"/>
                <a:gd name="T88" fmla="*/ 89 w 99"/>
                <a:gd name="T89" fmla="*/ 0 h 10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9"/>
                <a:gd name="T136" fmla="*/ 0 h 109"/>
                <a:gd name="T137" fmla="*/ 99 w 99"/>
                <a:gd name="T138" fmla="*/ 109 h 10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9" h="109">
                  <a:moveTo>
                    <a:pt x="89" y="0"/>
                  </a:moveTo>
                  <a:lnTo>
                    <a:pt x="80" y="6"/>
                  </a:lnTo>
                  <a:lnTo>
                    <a:pt x="73" y="14"/>
                  </a:lnTo>
                  <a:lnTo>
                    <a:pt x="66" y="22"/>
                  </a:lnTo>
                  <a:lnTo>
                    <a:pt x="60" y="32"/>
                  </a:lnTo>
                  <a:lnTo>
                    <a:pt x="55" y="42"/>
                  </a:lnTo>
                  <a:lnTo>
                    <a:pt x="52" y="47"/>
                  </a:lnTo>
                  <a:lnTo>
                    <a:pt x="45" y="52"/>
                  </a:lnTo>
                  <a:lnTo>
                    <a:pt x="38" y="54"/>
                  </a:lnTo>
                  <a:lnTo>
                    <a:pt x="30" y="53"/>
                  </a:lnTo>
                  <a:lnTo>
                    <a:pt x="26" y="50"/>
                  </a:lnTo>
                  <a:lnTo>
                    <a:pt x="20" y="45"/>
                  </a:lnTo>
                  <a:lnTo>
                    <a:pt x="14" y="36"/>
                  </a:lnTo>
                  <a:lnTo>
                    <a:pt x="10" y="31"/>
                  </a:lnTo>
                  <a:lnTo>
                    <a:pt x="5" y="27"/>
                  </a:lnTo>
                  <a:lnTo>
                    <a:pt x="0" y="25"/>
                  </a:lnTo>
                  <a:lnTo>
                    <a:pt x="3" y="35"/>
                  </a:lnTo>
                  <a:lnTo>
                    <a:pt x="6" y="45"/>
                  </a:lnTo>
                  <a:lnTo>
                    <a:pt x="7" y="55"/>
                  </a:lnTo>
                  <a:lnTo>
                    <a:pt x="6" y="67"/>
                  </a:lnTo>
                  <a:lnTo>
                    <a:pt x="4" y="77"/>
                  </a:lnTo>
                  <a:lnTo>
                    <a:pt x="1" y="88"/>
                  </a:lnTo>
                  <a:lnTo>
                    <a:pt x="1" y="96"/>
                  </a:lnTo>
                  <a:lnTo>
                    <a:pt x="1" y="108"/>
                  </a:lnTo>
                  <a:lnTo>
                    <a:pt x="9" y="102"/>
                  </a:lnTo>
                  <a:lnTo>
                    <a:pt x="26" y="99"/>
                  </a:lnTo>
                  <a:lnTo>
                    <a:pt x="41" y="102"/>
                  </a:lnTo>
                  <a:lnTo>
                    <a:pt x="59" y="105"/>
                  </a:lnTo>
                  <a:lnTo>
                    <a:pt x="78" y="105"/>
                  </a:lnTo>
                  <a:lnTo>
                    <a:pt x="91" y="104"/>
                  </a:lnTo>
                  <a:lnTo>
                    <a:pt x="98" y="100"/>
                  </a:lnTo>
                  <a:lnTo>
                    <a:pt x="91" y="94"/>
                  </a:lnTo>
                  <a:lnTo>
                    <a:pt x="83" y="89"/>
                  </a:lnTo>
                  <a:lnTo>
                    <a:pt x="72" y="82"/>
                  </a:lnTo>
                  <a:lnTo>
                    <a:pt x="67" y="76"/>
                  </a:lnTo>
                  <a:lnTo>
                    <a:pt x="66" y="73"/>
                  </a:lnTo>
                  <a:lnTo>
                    <a:pt x="65" y="68"/>
                  </a:lnTo>
                  <a:lnTo>
                    <a:pt x="66" y="62"/>
                  </a:lnTo>
                  <a:lnTo>
                    <a:pt x="70" y="50"/>
                  </a:lnTo>
                  <a:lnTo>
                    <a:pt x="73" y="43"/>
                  </a:lnTo>
                  <a:lnTo>
                    <a:pt x="79" y="30"/>
                  </a:lnTo>
                  <a:lnTo>
                    <a:pt x="85" y="20"/>
                  </a:lnTo>
                  <a:lnTo>
                    <a:pt x="89" y="14"/>
                  </a:lnTo>
                  <a:lnTo>
                    <a:pt x="96" y="8"/>
                  </a:lnTo>
                  <a:lnTo>
                    <a:pt x="89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5452" y="492"/>
              <a:ext cx="91" cy="127"/>
            </a:xfrm>
            <a:custGeom>
              <a:avLst/>
              <a:gdLst>
                <a:gd name="T0" fmla="*/ 68 w 91"/>
                <a:gd name="T1" fmla="*/ 0 h 127"/>
                <a:gd name="T2" fmla="*/ 64 w 91"/>
                <a:gd name="T3" fmla="*/ 11 h 127"/>
                <a:gd name="T4" fmla="*/ 59 w 91"/>
                <a:gd name="T5" fmla="*/ 19 h 127"/>
                <a:gd name="T6" fmla="*/ 52 w 91"/>
                <a:gd name="T7" fmla="*/ 27 h 127"/>
                <a:gd name="T8" fmla="*/ 41 w 91"/>
                <a:gd name="T9" fmla="*/ 39 h 127"/>
                <a:gd name="T10" fmla="*/ 31 w 91"/>
                <a:gd name="T11" fmla="*/ 47 h 127"/>
                <a:gd name="T12" fmla="*/ 24 w 91"/>
                <a:gd name="T13" fmla="*/ 53 h 127"/>
                <a:gd name="T14" fmla="*/ 12 w 91"/>
                <a:gd name="T15" fmla="*/ 63 h 127"/>
                <a:gd name="T16" fmla="*/ 7 w 91"/>
                <a:gd name="T17" fmla="*/ 75 h 127"/>
                <a:gd name="T18" fmla="*/ 4 w 91"/>
                <a:gd name="T19" fmla="*/ 86 h 127"/>
                <a:gd name="T20" fmla="*/ 1 w 91"/>
                <a:gd name="T21" fmla="*/ 100 h 127"/>
                <a:gd name="T22" fmla="*/ 0 w 91"/>
                <a:gd name="T23" fmla="*/ 111 h 127"/>
                <a:gd name="T24" fmla="*/ 1 w 91"/>
                <a:gd name="T25" fmla="*/ 121 h 127"/>
                <a:gd name="T26" fmla="*/ 6 w 91"/>
                <a:gd name="T27" fmla="*/ 126 h 127"/>
                <a:gd name="T28" fmla="*/ 16 w 91"/>
                <a:gd name="T29" fmla="*/ 126 h 127"/>
                <a:gd name="T30" fmla="*/ 28 w 91"/>
                <a:gd name="T31" fmla="*/ 123 h 127"/>
                <a:gd name="T32" fmla="*/ 41 w 91"/>
                <a:gd name="T33" fmla="*/ 121 h 127"/>
                <a:gd name="T34" fmla="*/ 49 w 91"/>
                <a:gd name="T35" fmla="*/ 117 h 127"/>
                <a:gd name="T36" fmla="*/ 55 w 91"/>
                <a:gd name="T37" fmla="*/ 114 h 127"/>
                <a:gd name="T38" fmla="*/ 62 w 91"/>
                <a:gd name="T39" fmla="*/ 109 h 127"/>
                <a:gd name="T40" fmla="*/ 68 w 91"/>
                <a:gd name="T41" fmla="*/ 103 h 127"/>
                <a:gd name="T42" fmla="*/ 71 w 91"/>
                <a:gd name="T43" fmla="*/ 96 h 127"/>
                <a:gd name="T44" fmla="*/ 77 w 91"/>
                <a:gd name="T45" fmla="*/ 87 h 127"/>
                <a:gd name="T46" fmla="*/ 83 w 91"/>
                <a:gd name="T47" fmla="*/ 75 h 127"/>
                <a:gd name="T48" fmla="*/ 88 w 91"/>
                <a:gd name="T49" fmla="*/ 60 h 127"/>
                <a:gd name="T50" fmla="*/ 90 w 91"/>
                <a:gd name="T51" fmla="*/ 41 h 127"/>
                <a:gd name="T52" fmla="*/ 88 w 91"/>
                <a:gd name="T53" fmla="*/ 27 h 127"/>
                <a:gd name="T54" fmla="*/ 83 w 91"/>
                <a:gd name="T55" fmla="*/ 18 h 127"/>
                <a:gd name="T56" fmla="*/ 76 w 91"/>
                <a:gd name="T57" fmla="*/ 9 h 127"/>
                <a:gd name="T58" fmla="*/ 70 w 91"/>
                <a:gd name="T59" fmla="*/ 4 h 127"/>
                <a:gd name="T60" fmla="*/ 68 w 91"/>
                <a:gd name="T61" fmla="*/ 0 h 12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1"/>
                <a:gd name="T94" fmla="*/ 0 h 127"/>
                <a:gd name="T95" fmla="*/ 91 w 91"/>
                <a:gd name="T96" fmla="*/ 127 h 12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1" h="127">
                  <a:moveTo>
                    <a:pt x="68" y="0"/>
                  </a:moveTo>
                  <a:lnTo>
                    <a:pt x="64" y="11"/>
                  </a:lnTo>
                  <a:lnTo>
                    <a:pt x="59" y="19"/>
                  </a:lnTo>
                  <a:lnTo>
                    <a:pt x="52" y="27"/>
                  </a:lnTo>
                  <a:lnTo>
                    <a:pt x="41" y="39"/>
                  </a:lnTo>
                  <a:lnTo>
                    <a:pt x="31" y="47"/>
                  </a:lnTo>
                  <a:lnTo>
                    <a:pt x="24" y="53"/>
                  </a:lnTo>
                  <a:lnTo>
                    <a:pt x="12" y="63"/>
                  </a:lnTo>
                  <a:lnTo>
                    <a:pt x="7" y="75"/>
                  </a:lnTo>
                  <a:lnTo>
                    <a:pt x="4" y="86"/>
                  </a:lnTo>
                  <a:lnTo>
                    <a:pt x="1" y="100"/>
                  </a:lnTo>
                  <a:lnTo>
                    <a:pt x="0" y="111"/>
                  </a:lnTo>
                  <a:lnTo>
                    <a:pt x="1" y="121"/>
                  </a:lnTo>
                  <a:lnTo>
                    <a:pt x="6" y="126"/>
                  </a:lnTo>
                  <a:lnTo>
                    <a:pt x="16" y="126"/>
                  </a:lnTo>
                  <a:lnTo>
                    <a:pt x="28" y="123"/>
                  </a:lnTo>
                  <a:lnTo>
                    <a:pt x="41" y="121"/>
                  </a:lnTo>
                  <a:lnTo>
                    <a:pt x="49" y="117"/>
                  </a:lnTo>
                  <a:lnTo>
                    <a:pt x="55" y="114"/>
                  </a:lnTo>
                  <a:lnTo>
                    <a:pt x="62" y="109"/>
                  </a:lnTo>
                  <a:lnTo>
                    <a:pt x="68" y="103"/>
                  </a:lnTo>
                  <a:lnTo>
                    <a:pt x="71" y="96"/>
                  </a:lnTo>
                  <a:lnTo>
                    <a:pt x="77" y="87"/>
                  </a:lnTo>
                  <a:lnTo>
                    <a:pt x="83" y="75"/>
                  </a:lnTo>
                  <a:lnTo>
                    <a:pt x="88" y="60"/>
                  </a:lnTo>
                  <a:lnTo>
                    <a:pt x="90" y="41"/>
                  </a:lnTo>
                  <a:lnTo>
                    <a:pt x="88" y="27"/>
                  </a:lnTo>
                  <a:lnTo>
                    <a:pt x="83" y="18"/>
                  </a:lnTo>
                  <a:lnTo>
                    <a:pt x="76" y="9"/>
                  </a:lnTo>
                  <a:lnTo>
                    <a:pt x="70" y="4"/>
                  </a:lnTo>
                  <a:lnTo>
                    <a:pt x="68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25" y="591"/>
              <a:ext cx="110" cy="119"/>
            </a:xfrm>
            <a:custGeom>
              <a:avLst/>
              <a:gdLst>
                <a:gd name="T0" fmla="*/ 105 w 108"/>
                <a:gd name="T1" fmla="*/ 0 h 120"/>
                <a:gd name="T2" fmla="*/ 97 w 108"/>
                <a:gd name="T3" fmla="*/ 12 h 120"/>
                <a:gd name="T4" fmla="*/ 86 w 108"/>
                <a:gd name="T5" fmla="*/ 23 h 120"/>
                <a:gd name="T6" fmla="*/ 78 w 108"/>
                <a:gd name="T7" fmla="*/ 27 h 120"/>
                <a:gd name="T8" fmla="*/ 67 w 108"/>
                <a:gd name="T9" fmla="*/ 31 h 120"/>
                <a:gd name="T10" fmla="*/ 54 w 108"/>
                <a:gd name="T11" fmla="*/ 33 h 120"/>
                <a:gd name="T12" fmla="*/ 37 w 108"/>
                <a:gd name="T13" fmla="*/ 35 h 120"/>
                <a:gd name="T14" fmla="*/ 26 w 108"/>
                <a:gd name="T15" fmla="*/ 38 h 120"/>
                <a:gd name="T16" fmla="*/ 18 w 108"/>
                <a:gd name="T17" fmla="*/ 44 h 120"/>
                <a:gd name="T18" fmla="*/ 11 w 108"/>
                <a:gd name="T19" fmla="*/ 56 h 120"/>
                <a:gd name="T20" fmla="*/ 5 w 108"/>
                <a:gd name="T21" fmla="*/ 74 h 120"/>
                <a:gd name="T22" fmla="*/ 2 w 108"/>
                <a:gd name="T23" fmla="*/ 89 h 120"/>
                <a:gd name="T24" fmla="*/ 1 w 108"/>
                <a:gd name="T25" fmla="*/ 102 h 120"/>
                <a:gd name="T26" fmla="*/ 0 w 108"/>
                <a:gd name="T27" fmla="*/ 119 h 120"/>
                <a:gd name="T28" fmla="*/ 19 w 108"/>
                <a:gd name="T29" fmla="*/ 117 h 120"/>
                <a:gd name="T30" fmla="*/ 38 w 108"/>
                <a:gd name="T31" fmla="*/ 114 h 120"/>
                <a:gd name="T32" fmla="*/ 52 w 108"/>
                <a:gd name="T33" fmla="*/ 110 h 120"/>
                <a:gd name="T34" fmla="*/ 66 w 108"/>
                <a:gd name="T35" fmla="*/ 106 h 120"/>
                <a:gd name="T36" fmla="*/ 73 w 108"/>
                <a:gd name="T37" fmla="*/ 102 h 120"/>
                <a:gd name="T38" fmla="*/ 81 w 108"/>
                <a:gd name="T39" fmla="*/ 95 h 120"/>
                <a:gd name="T40" fmla="*/ 87 w 108"/>
                <a:gd name="T41" fmla="*/ 85 h 120"/>
                <a:gd name="T42" fmla="*/ 95 w 108"/>
                <a:gd name="T43" fmla="*/ 74 h 120"/>
                <a:gd name="T44" fmla="*/ 101 w 108"/>
                <a:gd name="T45" fmla="*/ 59 h 120"/>
                <a:gd name="T46" fmla="*/ 104 w 108"/>
                <a:gd name="T47" fmla="*/ 42 h 120"/>
                <a:gd name="T48" fmla="*/ 105 w 108"/>
                <a:gd name="T49" fmla="*/ 29 h 120"/>
                <a:gd name="T50" fmla="*/ 107 w 108"/>
                <a:gd name="T51" fmla="*/ 14 h 120"/>
                <a:gd name="T52" fmla="*/ 105 w 108"/>
                <a:gd name="T53" fmla="*/ 0 h 12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8"/>
                <a:gd name="T82" fmla="*/ 0 h 120"/>
                <a:gd name="T83" fmla="*/ 108 w 108"/>
                <a:gd name="T84" fmla="*/ 120 h 12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8" h="120">
                  <a:moveTo>
                    <a:pt x="105" y="0"/>
                  </a:moveTo>
                  <a:lnTo>
                    <a:pt x="97" y="12"/>
                  </a:lnTo>
                  <a:lnTo>
                    <a:pt x="86" y="23"/>
                  </a:lnTo>
                  <a:lnTo>
                    <a:pt x="78" y="27"/>
                  </a:lnTo>
                  <a:lnTo>
                    <a:pt x="67" y="31"/>
                  </a:lnTo>
                  <a:lnTo>
                    <a:pt x="54" y="33"/>
                  </a:lnTo>
                  <a:lnTo>
                    <a:pt x="37" y="35"/>
                  </a:lnTo>
                  <a:lnTo>
                    <a:pt x="26" y="38"/>
                  </a:lnTo>
                  <a:lnTo>
                    <a:pt x="18" y="44"/>
                  </a:lnTo>
                  <a:lnTo>
                    <a:pt x="11" y="56"/>
                  </a:lnTo>
                  <a:lnTo>
                    <a:pt x="5" y="74"/>
                  </a:lnTo>
                  <a:lnTo>
                    <a:pt x="2" y="89"/>
                  </a:lnTo>
                  <a:lnTo>
                    <a:pt x="1" y="102"/>
                  </a:lnTo>
                  <a:lnTo>
                    <a:pt x="0" y="119"/>
                  </a:lnTo>
                  <a:lnTo>
                    <a:pt x="19" y="117"/>
                  </a:lnTo>
                  <a:lnTo>
                    <a:pt x="38" y="114"/>
                  </a:lnTo>
                  <a:lnTo>
                    <a:pt x="52" y="110"/>
                  </a:lnTo>
                  <a:lnTo>
                    <a:pt x="66" y="106"/>
                  </a:lnTo>
                  <a:lnTo>
                    <a:pt x="73" y="102"/>
                  </a:lnTo>
                  <a:lnTo>
                    <a:pt x="81" y="95"/>
                  </a:lnTo>
                  <a:lnTo>
                    <a:pt x="87" y="85"/>
                  </a:lnTo>
                  <a:lnTo>
                    <a:pt x="95" y="74"/>
                  </a:lnTo>
                  <a:lnTo>
                    <a:pt x="101" y="59"/>
                  </a:lnTo>
                  <a:lnTo>
                    <a:pt x="104" y="42"/>
                  </a:lnTo>
                  <a:lnTo>
                    <a:pt x="105" y="29"/>
                  </a:lnTo>
                  <a:lnTo>
                    <a:pt x="107" y="14"/>
                  </a:lnTo>
                  <a:lnTo>
                    <a:pt x="105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162" y="610"/>
              <a:ext cx="35" cy="33"/>
            </a:xfrm>
            <a:custGeom>
              <a:avLst/>
              <a:gdLst>
                <a:gd name="T0" fmla="*/ 0 w 35"/>
                <a:gd name="T1" fmla="*/ 32 h 33"/>
                <a:gd name="T2" fmla="*/ 1 w 35"/>
                <a:gd name="T3" fmla="*/ 30 h 33"/>
                <a:gd name="T4" fmla="*/ 2 w 35"/>
                <a:gd name="T5" fmla="*/ 28 h 33"/>
                <a:gd name="T6" fmla="*/ 3 w 35"/>
                <a:gd name="T7" fmla="*/ 27 h 33"/>
                <a:gd name="T8" fmla="*/ 5 w 35"/>
                <a:gd name="T9" fmla="*/ 26 h 33"/>
                <a:gd name="T10" fmla="*/ 8 w 35"/>
                <a:gd name="T11" fmla="*/ 25 h 33"/>
                <a:gd name="T12" fmla="*/ 12 w 35"/>
                <a:gd name="T13" fmla="*/ 25 h 33"/>
                <a:gd name="T14" fmla="*/ 17 w 35"/>
                <a:gd name="T15" fmla="*/ 24 h 33"/>
                <a:gd name="T16" fmla="*/ 23 w 35"/>
                <a:gd name="T17" fmla="*/ 23 h 33"/>
                <a:gd name="T18" fmla="*/ 27 w 35"/>
                <a:gd name="T19" fmla="*/ 21 h 33"/>
                <a:gd name="T20" fmla="*/ 29 w 35"/>
                <a:gd name="T21" fmla="*/ 19 h 33"/>
                <a:gd name="T22" fmla="*/ 32 w 35"/>
                <a:gd name="T23" fmla="*/ 17 h 33"/>
                <a:gd name="T24" fmla="*/ 33 w 35"/>
                <a:gd name="T25" fmla="*/ 15 h 33"/>
                <a:gd name="T26" fmla="*/ 34 w 35"/>
                <a:gd name="T27" fmla="*/ 11 h 33"/>
                <a:gd name="T28" fmla="*/ 34 w 35"/>
                <a:gd name="T29" fmla="*/ 7 h 33"/>
                <a:gd name="T30" fmla="*/ 34 w 35"/>
                <a:gd name="T31" fmla="*/ 5 h 33"/>
                <a:gd name="T32" fmla="*/ 32 w 35"/>
                <a:gd name="T33" fmla="*/ 2 h 33"/>
                <a:gd name="T34" fmla="*/ 30 w 35"/>
                <a:gd name="T35" fmla="*/ 1 h 33"/>
                <a:gd name="T36" fmla="*/ 27 w 35"/>
                <a:gd name="T37" fmla="*/ 0 h 33"/>
                <a:gd name="T38" fmla="*/ 22 w 35"/>
                <a:gd name="T39" fmla="*/ 0 h 33"/>
                <a:gd name="T40" fmla="*/ 17 w 35"/>
                <a:gd name="T41" fmla="*/ 1 h 33"/>
                <a:gd name="T42" fmla="*/ 12 w 35"/>
                <a:gd name="T43" fmla="*/ 4 h 33"/>
                <a:gd name="T44" fmla="*/ 8 w 35"/>
                <a:gd name="T45" fmla="*/ 6 h 33"/>
                <a:gd name="T46" fmla="*/ 6 w 35"/>
                <a:gd name="T47" fmla="*/ 9 h 33"/>
                <a:gd name="T48" fmla="*/ 4 w 35"/>
                <a:gd name="T49" fmla="*/ 11 h 33"/>
                <a:gd name="T50" fmla="*/ 2 w 35"/>
                <a:gd name="T51" fmla="*/ 15 h 33"/>
                <a:gd name="T52" fmla="*/ 0 w 35"/>
                <a:gd name="T53" fmla="*/ 21 h 33"/>
                <a:gd name="T54" fmla="*/ 0 w 35"/>
                <a:gd name="T55" fmla="*/ 23 h 33"/>
                <a:gd name="T56" fmla="*/ 0 w 35"/>
                <a:gd name="T57" fmla="*/ 27 h 33"/>
                <a:gd name="T58" fmla="*/ 0 w 35"/>
                <a:gd name="T59" fmla="*/ 32 h 3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5"/>
                <a:gd name="T91" fmla="*/ 0 h 33"/>
                <a:gd name="T92" fmla="*/ 35 w 35"/>
                <a:gd name="T93" fmla="*/ 33 h 3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5" h="33">
                  <a:moveTo>
                    <a:pt x="0" y="32"/>
                  </a:moveTo>
                  <a:lnTo>
                    <a:pt x="1" y="30"/>
                  </a:lnTo>
                  <a:lnTo>
                    <a:pt x="2" y="28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8" y="25"/>
                  </a:lnTo>
                  <a:lnTo>
                    <a:pt x="12" y="25"/>
                  </a:lnTo>
                  <a:lnTo>
                    <a:pt x="17" y="24"/>
                  </a:lnTo>
                  <a:lnTo>
                    <a:pt x="23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32" y="17"/>
                  </a:lnTo>
                  <a:lnTo>
                    <a:pt x="33" y="15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30" y="1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7" y="1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9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0" y="32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5324" y="350"/>
              <a:ext cx="269" cy="414"/>
            </a:xfrm>
            <a:custGeom>
              <a:avLst/>
              <a:gdLst>
                <a:gd name="T0" fmla="*/ 118 w 269"/>
                <a:gd name="T1" fmla="*/ 413 h 414"/>
                <a:gd name="T2" fmla="*/ 114 w 269"/>
                <a:gd name="T3" fmla="*/ 387 h 414"/>
                <a:gd name="T4" fmla="*/ 106 w 269"/>
                <a:gd name="T5" fmla="*/ 375 h 414"/>
                <a:gd name="T6" fmla="*/ 107 w 269"/>
                <a:gd name="T7" fmla="*/ 370 h 414"/>
                <a:gd name="T8" fmla="*/ 117 w 269"/>
                <a:gd name="T9" fmla="*/ 365 h 414"/>
                <a:gd name="T10" fmla="*/ 142 w 269"/>
                <a:gd name="T11" fmla="*/ 361 h 414"/>
                <a:gd name="T12" fmla="*/ 170 w 269"/>
                <a:gd name="T13" fmla="*/ 354 h 414"/>
                <a:gd name="T14" fmla="*/ 188 w 269"/>
                <a:gd name="T15" fmla="*/ 341 h 414"/>
                <a:gd name="T16" fmla="*/ 200 w 269"/>
                <a:gd name="T17" fmla="*/ 332 h 414"/>
                <a:gd name="T18" fmla="*/ 213 w 269"/>
                <a:gd name="T19" fmla="*/ 335 h 414"/>
                <a:gd name="T20" fmla="*/ 231 w 269"/>
                <a:gd name="T21" fmla="*/ 349 h 414"/>
                <a:gd name="T22" fmla="*/ 222 w 269"/>
                <a:gd name="T23" fmla="*/ 333 h 414"/>
                <a:gd name="T24" fmla="*/ 211 w 269"/>
                <a:gd name="T25" fmla="*/ 323 h 414"/>
                <a:gd name="T26" fmla="*/ 209 w 269"/>
                <a:gd name="T27" fmla="*/ 311 h 414"/>
                <a:gd name="T28" fmla="*/ 212 w 269"/>
                <a:gd name="T29" fmla="*/ 291 h 414"/>
                <a:gd name="T30" fmla="*/ 216 w 269"/>
                <a:gd name="T31" fmla="*/ 262 h 414"/>
                <a:gd name="T32" fmla="*/ 212 w 269"/>
                <a:gd name="T33" fmla="*/ 237 h 414"/>
                <a:gd name="T34" fmla="*/ 222 w 269"/>
                <a:gd name="T35" fmla="*/ 208 h 414"/>
                <a:gd name="T36" fmla="*/ 225 w 269"/>
                <a:gd name="T37" fmla="*/ 184 h 414"/>
                <a:gd name="T38" fmla="*/ 222 w 269"/>
                <a:gd name="T39" fmla="*/ 166 h 414"/>
                <a:gd name="T40" fmla="*/ 211 w 269"/>
                <a:gd name="T41" fmla="*/ 149 h 414"/>
                <a:gd name="T42" fmla="*/ 196 w 269"/>
                <a:gd name="T43" fmla="*/ 134 h 414"/>
                <a:gd name="T44" fmla="*/ 195 w 269"/>
                <a:gd name="T45" fmla="*/ 118 h 414"/>
                <a:gd name="T46" fmla="*/ 184 w 269"/>
                <a:gd name="T47" fmla="*/ 106 h 414"/>
                <a:gd name="T48" fmla="*/ 166 w 269"/>
                <a:gd name="T49" fmla="*/ 98 h 414"/>
                <a:gd name="T50" fmla="*/ 152 w 269"/>
                <a:gd name="T51" fmla="*/ 92 h 414"/>
                <a:gd name="T52" fmla="*/ 139 w 269"/>
                <a:gd name="T53" fmla="*/ 82 h 414"/>
                <a:gd name="T54" fmla="*/ 126 w 269"/>
                <a:gd name="T55" fmla="*/ 76 h 414"/>
                <a:gd name="T56" fmla="*/ 104 w 269"/>
                <a:gd name="T57" fmla="*/ 75 h 414"/>
                <a:gd name="T58" fmla="*/ 83 w 269"/>
                <a:gd name="T59" fmla="*/ 74 h 414"/>
                <a:gd name="T60" fmla="*/ 56 w 269"/>
                <a:gd name="T61" fmla="*/ 78 h 414"/>
                <a:gd name="T62" fmla="*/ 30 w 269"/>
                <a:gd name="T63" fmla="*/ 89 h 414"/>
                <a:gd name="T64" fmla="*/ 19 w 269"/>
                <a:gd name="T65" fmla="*/ 102 h 414"/>
                <a:gd name="T66" fmla="*/ 4 w 269"/>
                <a:gd name="T67" fmla="*/ 86 h 414"/>
                <a:gd name="T68" fmla="*/ 13 w 269"/>
                <a:gd name="T69" fmla="*/ 52 h 414"/>
                <a:gd name="T70" fmla="*/ 2 w 269"/>
                <a:gd name="T71" fmla="*/ 22 h 414"/>
                <a:gd name="T72" fmla="*/ 20 w 269"/>
                <a:gd name="T73" fmla="*/ 32 h 414"/>
                <a:gd name="T74" fmla="*/ 39 w 269"/>
                <a:gd name="T75" fmla="*/ 34 h 414"/>
                <a:gd name="T76" fmla="*/ 53 w 269"/>
                <a:gd name="T77" fmla="*/ 27 h 414"/>
                <a:gd name="T78" fmla="*/ 63 w 269"/>
                <a:gd name="T79" fmla="*/ 12 h 414"/>
                <a:gd name="T80" fmla="*/ 74 w 269"/>
                <a:gd name="T81" fmla="*/ 11 h 414"/>
                <a:gd name="T82" fmla="*/ 88 w 269"/>
                <a:gd name="T83" fmla="*/ 24 h 414"/>
                <a:gd name="T84" fmla="*/ 105 w 269"/>
                <a:gd name="T85" fmla="*/ 30 h 414"/>
                <a:gd name="T86" fmla="*/ 122 w 269"/>
                <a:gd name="T87" fmla="*/ 28 h 414"/>
                <a:gd name="T88" fmla="*/ 137 w 269"/>
                <a:gd name="T89" fmla="*/ 20 h 414"/>
                <a:gd name="T90" fmla="*/ 150 w 269"/>
                <a:gd name="T91" fmla="*/ 5 h 414"/>
                <a:gd name="T92" fmla="*/ 151 w 269"/>
                <a:gd name="T93" fmla="*/ 27 h 414"/>
                <a:gd name="T94" fmla="*/ 159 w 269"/>
                <a:gd name="T95" fmla="*/ 44 h 414"/>
                <a:gd name="T96" fmla="*/ 180 w 269"/>
                <a:gd name="T97" fmla="*/ 52 h 414"/>
                <a:gd name="T98" fmla="*/ 197 w 269"/>
                <a:gd name="T99" fmla="*/ 51 h 414"/>
                <a:gd name="T100" fmla="*/ 223 w 269"/>
                <a:gd name="T101" fmla="*/ 39 h 414"/>
                <a:gd name="T102" fmla="*/ 216 w 269"/>
                <a:gd name="T103" fmla="*/ 66 h 414"/>
                <a:gd name="T104" fmla="*/ 228 w 269"/>
                <a:gd name="T105" fmla="*/ 90 h 414"/>
                <a:gd name="T106" fmla="*/ 239 w 269"/>
                <a:gd name="T107" fmla="*/ 95 h 414"/>
                <a:gd name="T108" fmla="*/ 252 w 269"/>
                <a:gd name="T109" fmla="*/ 96 h 414"/>
                <a:gd name="T110" fmla="*/ 258 w 269"/>
                <a:gd name="T111" fmla="*/ 99 h 414"/>
                <a:gd name="T112" fmla="*/ 252 w 269"/>
                <a:gd name="T113" fmla="*/ 109 h 414"/>
                <a:gd name="T114" fmla="*/ 251 w 269"/>
                <a:gd name="T115" fmla="*/ 119 h 414"/>
                <a:gd name="T116" fmla="*/ 254 w 269"/>
                <a:gd name="T117" fmla="*/ 127 h 414"/>
                <a:gd name="T118" fmla="*/ 262 w 269"/>
                <a:gd name="T119" fmla="*/ 133 h 414"/>
                <a:gd name="T120" fmla="*/ 268 w 269"/>
                <a:gd name="T121" fmla="*/ 413 h 41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69"/>
                <a:gd name="T184" fmla="*/ 0 h 414"/>
                <a:gd name="T185" fmla="*/ 269 w 269"/>
                <a:gd name="T186" fmla="*/ 414 h 41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69" h="414">
                  <a:moveTo>
                    <a:pt x="268" y="413"/>
                  </a:moveTo>
                  <a:lnTo>
                    <a:pt x="118" y="413"/>
                  </a:lnTo>
                  <a:lnTo>
                    <a:pt x="118" y="403"/>
                  </a:lnTo>
                  <a:lnTo>
                    <a:pt x="114" y="387"/>
                  </a:lnTo>
                  <a:lnTo>
                    <a:pt x="110" y="378"/>
                  </a:lnTo>
                  <a:lnTo>
                    <a:pt x="106" y="375"/>
                  </a:lnTo>
                  <a:lnTo>
                    <a:pt x="106" y="373"/>
                  </a:lnTo>
                  <a:lnTo>
                    <a:pt x="107" y="370"/>
                  </a:lnTo>
                  <a:lnTo>
                    <a:pt x="111" y="367"/>
                  </a:lnTo>
                  <a:lnTo>
                    <a:pt x="117" y="365"/>
                  </a:lnTo>
                  <a:lnTo>
                    <a:pt x="132" y="363"/>
                  </a:lnTo>
                  <a:lnTo>
                    <a:pt x="142" y="361"/>
                  </a:lnTo>
                  <a:lnTo>
                    <a:pt x="155" y="359"/>
                  </a:lnTo>
                  <a:lnTo>
                    <a:pt x="170" y="354"/>
                  </a:lnTo>
                  <a:lnTo>
                    <a:pt x="182" y="347"/>
                  </a:lnTo>
                  <a:lnTo>
                    <a:pt x="188" y="341"/>
                  </a:lnTo>
                  <a:lnTo>
                    <a:pt x="195" y="334"/>
                  </a:lnTo>
                  <a:lnTo>
                    <a:pt x="200" y="332"/>
                  </a:lnTo>
                  <a:lnTo>
                    <a:pt x="206" y="332"/>
                  </a:lnTo>
                  <a:lnTo>
                    <a:pt x="213" y="335"/>
                  </a:lnTo>
                  <a:lnTo>
                    <a:pt x="218" y="337"/>
                  </a:lnTo>
                  <a:lnTo>
                    <a:pt x="231" y="349"/>
                  </a:lnTo>
                  <a:lnTo>
                    <a:pt x="227" y="339"/>
                  </a:lnTo>
                  <a:lnTo>
                    <a:pt x="222" y="333"/>
                  </a:lnTo>
                  <a:lnTo>
                    <a:pt x="217" y="328"/>
                  </a:lnTo>
                  <a:lnTo>
                    <a:pt x="211" y="323"/>
                  </a:lnTo>
                  <a:lnTo>
                    <a:pt x="209" y="319"/>
                  </a:lnTo>
                  <a:lnTo>
                    <a:pt x="209" y="311"/>
                  </a:lnTo>
                  <a:lnTo>
                    <a:pt x="210" y="304"/>
                  </a:lnTo>
                  <a:lnTo>
                    <a:pt x="212" y="291"/>
                  </a:lnTo>
                  <a:lnTo>
                    <a:pt x="213" y="282"/>
                  </a:lnTo>
                  <a:lnTo>
                    <a:pt x="216" y="262"/>
                  </a:lnTo>
                  <a:lnTo>
                    <a:pt x="216" y="248"/>
                  </a:lnTo>
                  <a:lnTo>
                    <a:pt x="212" y="237"/>
                  </a:lnTo>
                  <a:lnTo>
                    <a:pt x="218" y="222"/>
                  </a:lnTo>
                  <a:lnTo>
                    <a:pt x="222" y="208"/>
                  </a:lnTo>
                  <a:lnTo>
                    <a:pt x="224" y="192"/>
                  </a:lnTo>
                  <a:lnTo>
                    <a:pt x="225" y="184"/>
                  </a:lnTo>
                  <a:lnTo>
                    <a:pt x="223" y="174"/>
                  </a:lnTo>
                  <a:lnTo>
                    <a:pt x="222" y="166"/>
                  </a:lnTo>
                  <a:lnTo>
                    <a:pt x="218" y="158"/>
                  </a:lnTo>
                  <a:lnTo>
                    <a:pt x="211" y="149"/>
                  </a:lnTo>
                  <a:lnTo>
                    <a:pt x="202" y="139"/>
                  </a:lnTo>
                  <a:lnTo>
                    <a:pt x="196" y="134"/>
                  </a:lnTo>
                  <a:lnTo>
                    <a:pt x="196" y="129"/>
                  </a:lnTo>
                  <a:lnTo>
                    <a:pt x="195" y="118"/>
                  </a:lnTo>
                  <a:lnTo>
                    <a:pt x="190" y="112"/>
                  </a:lnTo>
                  <a:lnTo>
                    <a:pt x="184" y="106"/>
                  </a:lnTo>
                  <a:lnTo>
                    <a:pt x="174" y="100"/>
                  </a:lnTo>
                  <a:lnTo>
                    <a:pt x="166" y="98"/>
                  </a:lnTo>
                  <a:lnTo>
                    <a:pt x="158" y="95"/>
                  </a:lnTo>
                  <a:lnTo>
                    <a:pt x="152" y="92"/>
                  </a:lnTo>
                  <a:lnTo>
                    <a:pt x="146" y="91"/>
                  </a:lnTo>
                  <a:lnTo>
                    <a:pt x="139" y="82"/>
                  </a:lnTo>
                  <a:lnTo>
                    <a:pt x="134" y="79"/>
                  </a:lnTo>
                  <a:lnTo>
                    <a:pt x="126" y="76"/>
                  </a:lnTo>
                  <a:lnTo>
                    <a:pt x="114" y="75"/>
                  </a:lnTo>
                  <a:lnTo>
                    <a:pt x="104" y="75"/>
                  </a:lnTo>
                  <a:lnTo>
                    <a:pt x="95" y="75"/>
                  </a:lnTo>
                  <a:lnTo>
                    <a:pt x="83" y="74"/>
                  </a:lnTo>
                  <a:lnTo>
                    <a:pt x="68" y="74"/>
                  </a:lnTo>
                  <a:lnTo>
                    <a:pt x="56" y="78"/>
                  </a:lnTo>
                  <a:lnTo>
                    <a:pt x="42" y="82"/>
                  </a:lnTo>
                  <a:lnTo>
                    <a:pt x="30" y="89"/>
                  </a:lnTo>
                  <a:lnTo>
                    <a:pt x="22" y="97"/>
                  </a:lnTo>
                  <a:lnTo>
                    <a:pt x="19" y="102"/>
                  </a:lnTo>
                  <a:lnTo>
                    <a:pt x="0" y="95"/>
                  </a:lnTo>
                  <a:lnTo>
                    <a:pt x="4" y="86"/>
                  </a:lnTo>
                  <a:lnTo>
                    <a:pt x="10" y="74"/>
                  </a:lnTo>
                  <a:lnTo>
                    <a:pt x="13" y="52"/>
                  </a:lnTo>
                  <a:lnTo>
                    <a:pt x="12" y="40"/>
                  </a:lnTo>
                  <a:lnTo>
                    <a:pt x="2" y="22"/>
                  </a:lnTo>
                  <a:lnTo>
                    <a:pt x="14" y="30"/>
                  </a:lnTo>
                  <a:lnTo>
                    <a:pt x="20" y="32"/>
                  </a:lnTo>
                  <a:lnTo>
                    <a:pt x="32" y="35"/>
                  </a:lnTo>
                  <a:lnTo>
                    <a:pt x="39" y="34"/>
                  </a:lnTo>
                  <a:lnTo>
                    <a:pt x="47" y="31"/>
                  </a:lnTo>
                  <a:lnTo>
                    <a:pt x="53" y="27"/>
                  </a:lnTo>
                  <a:lnTo>
                    <a:pt x="60" y="20"/>
                  </a:lnTo>
                  <a:lnTo>
                    <a:pt x="63" y="12"/>
                  </a:lnTo>
                  <a:lnTo>
                    <a:pt x="66" y="0"/>
                  </a:lnTo>
                  <a:lnTo>
                    <a:pt x="74" y="11"/>
                  </a:lnTo>
                  <a:lnTo>
                    <a:pt x="82" y="19"/>
                  </a:lnTo>
                  <a:lnTo>
                    <a:pt x="88" y="24"/>
                  </a:lnTo>
                  <a:lnTo>
                    <a:pt x="98" y="28"/>
                  </a:lnTo>
                  <a:lnTo>
                    <a:pt x="105" y="30"/>
                  </a:lnTo>
                  <a:lnTo>
                    <a:pt x="114" y="30"/>
                  </a:lnTo>
                  <a:lnTo>
                    <a:pt x="122" y="28"/>
                  </a:lnTo>
                  <a:lnTo>
                    <a:pt x="130" y="25"/>
                  </a:lnTo>
                  <a:lnTo>
                    <a:pt x="137" y="20"/>
                  </a:lnTo>
                  <a:lnTo>
                    <a:pt x="144" y="14"/>
                  </a:lnTo>
                  <a:lnTo>
                    <a:pt x="150" y="5"/>
                  </a:lnTo>
                  <a:lnTo>
                    <a:pt x="150" y="18"/>
                  </a:lnTo>
                  <a:lnTo>
                    <a:pt x="151" y="27"/>
                  </a:lnTo>
                  <a:lnTo>
                    <a:pt x="154" y="38"/>
                  </a:lnTo>
                  <a:lnTo>
                    <a:pt x="159" y="44"/>
                  </a:lnTo>
                  <a:lnTo>
                    <a:pt x="170" y="50"/>
                  </a:lnTo>
                  <a:lnTo>
                    <a:pt x="180" y="52"/>
                  </a:lnTo>
                  <a:lnTo>
                    <a:pt x="189" y="52"/>
                  </a:lnTo>
                  <a:lnTo>
                    <a:pt x="197" y="51"/>
                  </a:lnTo>
                  <a:lnTo>
                    <a:pt x="208" y="48"/>
                  </a:lnTo>
                  <a:lnTo>
                    <a:pt x="223" y="39"/>
                  </a:lnTo>
                  <a:lnTo>
                    <a:pt x="219" y="51"/>
                  </a:lnTo>
                  <a:lnTo>
                    <a:pt x="216" y="66"/>
                  </a:lnTo>
                  <a:lnTo>
                    <a:pt x="219" y="81"/>
                  </a:lnTo>
                  <a:lnTo>
                    <a:pt x="228" y="90"/>
                  </a:lnTo>
                  <a:lnTo>
                    <a:pt x="233" y="93"/>
                  </a:lnTo>
                  <a:lnTo>
                    <a:pt x="239" y="95"/>
                  </a:lnTo>
                  <a:lnTo>
                    <a:pt x="249" y="96"/>
                  </a:lnTo>
                  <a:lnTo>
                    <a:pt x="252" y="96"/>
                  </a:lnTo>
                  <a:lnTo>
                    <a:pt x="263" y="94"/>
                  </a:lnTo>
                  <a:lnTo>
                    <a:pt x="258" y="99"/>
                  </a:lnTo>
                  <a:lnTo>
                    <a:pt x="255" y="103"/>
                  </a:lnTo>
                  <a:lnTo>
                    <a:pt x="252" y="109"/>
                  </a:lnTo>
                  <a:lnTo>
                    <a:pt x="251" y="115"/>
                  </a:lnTo>
                  <a:lnTo>
                    <a:pt x="251" y="119"/>
                  </a:lnTo>
                  <a:lnTo>
                    <a:pt x="252" y="123"/>
                  </a:lnTo>
                  <a:lnTo>
                    <a:pt x="254" y="127"/>
                  </a:lnTo>
                  <a:lnTo>
                    <a:pt x="258" y="131"/>
                  </a:lnTo>
                  <a:lnTo>
                    <a:pt x="262" y="133"/>
                  </a:lnTo>
                  <a:lnTo>
                    <a:pt x="268" y="135"/>
                  </a:lnTo>
                  <a:lnTo>
                    <a:pt x="268" y="413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5166" y="350"/>
              <a:ext cx="235" cy="378"/>
            </a:xfrm>
            <a:custGeom>
              <a:avLst/>
              <a:gdLst>
                <a:gd name="T0" fmla="*/ 93 w 235"/>
                <a:gd name="T1" fmla="*/ 6 h 378"/>
                <a:gd name="T2" fmla="*/ 120 w 235"/>
                <a:gd name="T3" fmla="*/ 47 h 378"/>
                <a:gd name="T4" fmla="*/ 150 w 235"/>
                <a:gd name="T5" fmla="*/ 89 h 378"/>
                <a:gd name="T6" fmla="*/ 210 w 235"/>
                <a:gd name="T7" fmla="*/ 104 h 378"/>
                <a:gd name="T8" fmla="*/ 227 w 235"/>
                <a:gd name="T9" fmla="*/ 128 h 378"/>
                <a:gd name="T10" fmla="*/ 207 w 235"/>
                <a:gd name="T11" fmla="*/ 133 h 378"/>
                <a:gd name="T12" fmla="*/ 191 w 235"/>
                <a:gd name="T13" fmla="*/ 134 h 378"/>
                <a:gd name="T14" fmla="*/ 216 w 235"/>
                <a:gd name="T15" fmla="*/ 169 h 378"/>
                <a:gd name="T16" fmla="*/ 193 w 235"/>
                <a:gd name="T17" fmla="*/ 156 h 378"/>
                <a:gd name="T18" fmla="*/ 180 w 235"/>
                <a:gd name="T19" fmla="*/ 160 h 378"/>
                <a:gd name="T20" fmla="*/ 216 w 235"/>
                <a:gd name="T21" fmla="*/ 173 h 378"/>
                <a:gd name="T22" fmla="*/ 227 w 235"/>
                <a:gd name="T23" fmla="*/ 186 h 378"/>
                <a:gd name="T24" fmla="*/ 197 w 235"/>
                <a:gd name="T25" fmla="*/ 222 h 378"/>
                <a:gd name="T26" fmla="*/ 190 w 235"/>
                <a:gd name="T27" fmla="*/ 258 h 378"/>
                <a:gd name="T28" fmla="*/ 186 w 235"/>
                <a:gd name="T29" fmla="*/ 290 h 378"/>
                <a:gd name="T30" fmla="*/ 165 w 235"/>
                <a:gd name="T31" fmla="*/ 309 h 378"/>
                <a:gd name="T32" fmla="*/ 158 w 235"/>
                <a:gd name="T33" fmla="*/ 320 h 378"/>
                <a:gd name="T34" fmla="*/ 173 w 235"/>
                <a:gd name="T35" fmla="*/ 340 h 378"/>
                <a:gd name="T36" fmla="*/ 160 w 235"/>
                <a:gd name="T37" fmla="*/ 345 h 378"/>
                <a:gd name="T38" fmla="*/ 143 w 235"/>
                <a:gd name="T39" fmla="*/ 363 h 378"/>
                <a:gd name="T40" fmla="*/ 133 w 235"/>
                <a:gd name="T41" fmla="*/ 346 h 378"/>
                <a:gd name="T42" fmla="*/ 124 w 235"/>
                <a:gd name="T43" fmla="*/ 353 h 378"/>
                <a:gd name="T44" fmla="*/ 96 w 235"/>
                <a:gd name="T45" fmla="*/ 333 h 378"/>
                <a:gd name="T46" fmla="*/ 95 w 235"/>
                <a:gd name="T47" fmla="*/ 323 h 378"/>
                <a:gd name="T48" fmla="*/ 146 w 235"/>
                <a:gd name="T49" fmla="*/ 281 h 378"/>
                <a:gd name="T50" fmla="*/ 187 w 235"/>
                <a:gd name="T51" fmla="*/ 199 h 378"/>
                <a:gd name="T52" fmla="*/ 137 w 235"/>
                <a:gd name="T53" fmla="*/ 200 h 378"/>
                <a:gd name="T54" fmla="*/ 98 w 235"/>
                <a:gd name="T55" fmla="*/ 213 h 378"/>
                <a:gd name="T56" fmla="*/ 80 w 235"/>
                <a:gd name="T57" fmla="*/ 241 h 378"/>
                <a:gd name="T58" fmla="*/ 57 w 235"/>
                <a:gd name="T59" fmla="*/ 275 h 378"/>
                <a:gd name="T60" fmla="*/ 60 w 235"/>
                <a:gd name="T61" fmla="*/ 298 h 378"/>
                <a:gd name="T62" fmla="*/ 31 w 235"/>
                <a:gd name="T63" fmla="*/ 286 h 378"/>
                <a:gd name="T64" fmla="*/ 34 w 235"/>
                <a:gd name="T65" fmla="*/ 272 h 378"/>
                <a:gd name="T66" fmla="*/ 20 w 235"/>
                <a:gd name="T67" fmla="*/ 254 h 378"/>
                <a:gd name="T68" fmla="*/ 17 w 235"/>
                <a:gd name="T69" fmla="*/ 239 h 378"/>
                <a:gd name="T70" fmla="*/ 39 w 235"/>
                <a:gd name="T71" fmla="*/ 231 h 378"/>
                <a:gd name="T72" fmla="*/ 32 w 235"/>
                <a:gd name="T73" fmla="*/ 217 h 378"/>
                <a:gd name="T74" fmla="*/ 50 w 235"/>
                <a:gd name="T75" fmla="*/ 209 h 378"/>
                <a:gd name="T76" fmla="*/ 33 w 235"/>
                <a:gd name="T77" fmla="*/ 201 h 378"/>
                <a:gd name="T78" fmla="*/ 53 w 235"/>
                <a:gd name="T79" fmla="*/ 190 h 378"/>
                <a:gd name="T80" fmla="*/ 55 w 235"/>
                <a:gd name="T81" fmla="*/ 171 h 378"/>
                <a:gd name="T82" fmla="*/ 80 w 235"/>
                <a:gd name="T83" fmla="*/ 160 h 378"/>
                <a:gd name="T84" fmla="*/ 72 w 235"/>
                <a:gd name="T85" fmla="*/ 156 h 378"/>
                <a:gd name="T86" fmla="*/ 84 w 235"/>
                <a:gd name="T87" fmla="*/ 134 h 378"/>
                <a:gd name="T88" fmla="*/ 89 w 235"/>
                <a:gd name="T89" fmla="*/ 128 h 378"/>
                <a:gd name="T90" fmla="*/ 90 w 235"/>
                <a:gd name="T91" fmla="*/ 118 h 378"/>
                <a:gd name="T92" fmla="*/ 112 w 235"/>
                <a:gd name="T93" fmla="*/ 101 h 378"/>
                <a:gd name="T94" fmla="*/ 130 w 235"/>
                <a:gd name="T95" fmla="*/ 110 h 378"/>
                <a:gd name="T96" fmla="*/ 96 w 235"/>
                <a:gd name="T97" fmla="*/ 60 h 378"/>
                <a:gd name="T98" fmla="*/ 73 w 235"/>
                <a:gd name="T99" fmla="*/ 6 h 37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35"/>
                <a:gd name="T151" fmla="*/ 0 h 378"/>
                <a:gd name="T152" fmla="*/ 235 w 235"/>
                <a:gd name="T153" fmla="*/ 378 h 37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35" h="378">
                  <a:moveTo>
                    <a:pt x="59" y="0"/>
                  </a:moveTo>
                  <a:lnTo>
                    <a:pt x="73" y="0"/>
                  </a:lnTo>
                  <a:lnTo>
                    <a:pt x="86" y="3"/>
                  </a:lnTo>
                  <a:lnTo>
                    <a:pt x="93" y="6"/>
                  </a:lnTo>
                  <a:lnTo>
                    <a:pt x="101" y="11"/>
                  </a:lnTo>
                  <a:lnTo>
                    <a:pt x="110" y="23"/>
                  </a:lnTo>
                  <a:lnTo>
                    <a:pt x="115" y="32"/>
                  </a:lnTo>
                  <a:lnTo>
                    <a:pt x="120" y="47"/>
                  </a:lnTo>
                  <a:lnTo>
                    <a:pt x="125" y="59"/>
                  </a:lnTo>
                  <a:lnTo>
                    <a:pt x="132" y="74"/>
                  </a:lnTo>
                  <a:lnTo>
                    <a:pt x="143" y="85"/>
                  </a:lnTo>
                  <a:lnTo>
                    <a:pt x="150" y="89"/>
                  </a:lnTo>
                  <a:lnTo>
                    <a:pt x="165" y="98"/>
                  </a:lnTo>
                  <a:lnTo>
                    <a:pt x="179" y="103"/>
                  </a:lnTo>
                  <a:lnTo>
                    <a:pt x="196" y="102"/>
                  </a:lnTo>
                  <a:lnTo>
                    <a:pt x="210" y="104"/>
                  </a:lnTo>
                  <a:lnTo>
                    <a:pt x="216" y="107"/>
                  </a:lnTo>
                  <a:lnTo>
                    <a:pt x="220" y="111"/>
                  </a:lnTo>
                  <a:lnTo>
                    <a:pt x="222" y="120"/>
                  </a:lnTo>
                  <a:lnTo>
                    <a:pt x="227" y="128"/>
                  </a:lnTo>
                  <a:lnTo>
                    <a:pt x="234" y="135"/>
                  </a:lnTo>
                  <a:lnTo>
                    <a:pt x="222" y="146"/>
                  </a:lnTo>
                  <a:lnTo>
                    <a:pt x="214" y="137"/>
                  </a:lnTo>
                  <a:lnTo>
                    <a:pt x="207" y="133"/>
                  </a:lnTo>
                  <a:lnTo>
                    <a:pt x="199" y="131"/>
                  </a:lnTo>
                  <a:lnTo>
                    <a:pt x="190" y="125"/>
                  </a:lnTo>
                  <a:lnTo>
                    <a:pt x="184" y="121"/>
                  </a:lnTo>
                  <a:lnTo>
                    <a:pt x="191" y="134"/>
                  </a:lnTo>
                  <a:lnTo>
                    <a:pt x="198" y="142"/>
                  </a:lnTo>
                  <a:lnTo>
                    <a:pt x="212" y="151"/>
                  </a:lnTo>
                  <a:lnTo>
                    <a:pt x="222" y="155"/>
                  </a:lnTo>
                  <a:lnTo>
                    <a:pt x="216" y="169"/>
                  </a:lnTo>
                  <a:lnTo>
                    <a:pt x="208" y="166"/>
                  </a:lnTo>
                  <a:lnTo>
                    <a:pt x="203" y="164"/>
                  </a:lnTo>
                  <a:lnTo>
                    <a:pt x="196" y="161"/>
                  </a:lnTo>
                  <a:lnTo>
                    <a:pt x="193" y="156"/>
                  </a:lnTo>
                  <a:lnTo>
                    <a:pt x="188" y="152"/>
                  </a:lnTo>
                  <a:lnTo>
                    <a:pt x="181" y="150"/>
                  </a:lnTo>
                  <a:lnTo>
                    <a:pt x="172" y="149"/>
                  </a:lnTo>
                  <a:lnTo>
                    <a:pt x="180" y="160"/>
                  </a:lnTo>
                  <a:lnTo>
                    <a:pt x="187" y="166"/>
                  </a:lnTo>
                  <a:lnTo>
                    <a:pt x="194" y="169"/>
                  </a:lnTo>
                  <a:lnTo>
                    <a:pt x="208" y="172"/>
                  </a:lnTo>
                  <a:lnTo>
                    <a:pt x="216" y="173"/>
                  </a:lnTo>
                  <a:lnTo>
                    <a:pt x="222" y="176"/>
                  </a:lnTo>
                  <a:lnTo>
                    <a:pt x="226" y="178"/>
                  </a:lnTo>
                  <a:lnTo>
                    <a:pt x="226" y="183"/>
                  </a:lnTo>
                  <a:lnTo>
                    <a:pt x="227" y="186"/>
                  </a:lnTo>
                  <a:lnTo>
                    <a:pt x="225" y="193"/>
                  </a:lnTo>
                  <a:lnTo>
                    <a:pt x="212" y="206"/>
                  </a:lnTo>
                  <a:lnTo>
                    <a:pt x="202" y="215"/>
                  </a:lnTo>
                  <a:lnTo>
                    <a:pt x="197" y="222"/>
                  </a:lnTo>
                  <a:lnTo>
                    <a:pt x="193" y="229"/>
                  </a:lnTo>
                  <a:lnTo>
                    <a:pt x="192" y="233"/>
                  </a:lnTo>
                  <a:lnTo>
                    <a:pt x="188" y="248"/>
                  </a:lnTo>
                  <a:lnTo>
                    <a:pt x="190" y="258"/>
                  </a:lnTo>
                  <a:lnTo>
                    <a:pt x="194" y="270"/>
                  </a:lnTo>
                  <a:lnTo>
                    <a:pt x="196" y="276"/>
                  </a:lnTo>
                  <a:lnTo>
                    <a:pt x="194" y="283"/>
                  </a:lnTo>
                  <a:lnTo>
                    <a:pt x="186" y="290"/>
                  </a:lnTo>
                  <a:lnTo>
                    <a:pt x="175" y="295"/>
                  </a:lnTo>
                  <a:lnTo>
                    <a:pt x="162" y="305"/>
                  </a:lnTo>
                  <a:lnTo>
                    <a:pt x="158" y="311"/>
                  </a:lnTo>
                  <a:lnTo>
                    <a:pt x="165" y="309"/>
                  </a:lnTo>
                  <a:lnTo>
                    <a:pt x="174" y="305"/>
                  </a:lnTo>
                  <a:lnTo>
                    <a:pt x="173" y="312"/>
                  </a:lnTo>
                  <a:lnTo>
                    <a:pt x="169" y="315"/>
                  </a:lnTo>
                  <a:lnTo>
                    <a:pt x="158" y="320"/>
                  </a:lnTo>
                  <a:lnTo>
                    <a:pt x="172" y="323"/>
                  </a:lnTo>
                  <a:lnTo>
                    <a:pt x="178" y="334"/>
                  </a:lnTo>
                  <a:lnTo>
                    <a:pt x="175" y="349"/>
                  </a:lnTo>
                  <a:lnTo>
                    <a:pt x="173" y="340"/>
                  </a:lnTo>
                  <a:lnTo>
                    <a:pt x="168" y="334"/>
                  </a:lnTo>
                  <a:lnTo>
                    <a:pt x="151" y="328"/>
                  </a:lnTo>
                  <a:lnTo>
                    <a:pt x="158" y="335"/>
                  </a:lnTo>
                  <a:lnTo>
                    <a:pt x="160" y="345"/>
                  </a:lnTo>
                  <a:lnTo>
                    <a:pt x="158" y="355"/>
                  </a:lnTo>
                  <a:lnTo>
                    <a:pt x="151" y="367"/>
                  </a:lnTo>
                  <a:lnTo>
                    <a:pt x="143" y="377"/>
                  </a:lnTo>
                  <a:lnTo>
                    <a:pt x="143" y="363"/>
                  </a:lnTo>
                  <a:lnTo>
                    <a:pt x="143" y="352"/>
                  </a:lnTo>
                  <a:lnTo>
                    <a:pt x="133" y="342"/>
                  </a:lnTo>
                  <a:lnTo>
                    <a:pt x="130" y="340"/>
                  </a:lnTo>
                  <a:lnTo>
                    <a:pt x="133" y="346"/>
                  </a:lnTo>
                  <a:lnTo>
                    <a:pt x="133" y="354"/>
                  </a:lnTo>
                  <a:lnTo>
                    <a:pt x="128" y="359"/>
                  </a:lnTo>
                  <a:lnTo>
                    <a:pt x="122" y="365"/>
                  </a:lnTo>
                  <a:lnTo>
                    <a:pt x="124" y="353"/>
                  </a:lnTo>
                  <a:lnTo>
                    <a:pt x="122" y="343"/>
                  </a:lnTo>
                  <a:lnTo>
                    <a:pt x="115" y="336"/>
                  </a:lnTo>
                  <a:lnTo>
                    <a:pt x="105" y="334"/>
                  </a:lnTo>
                  <a:lnTo>
                    <a:pt x="96" y="333"/>
                  </a:lnTo>
                  <a:lnTo>
                    <a:pt x="91" y="337"/>
                  </a:lnTo>
                  <a:lnTo>
                    <a:pt x="88" y="342"/>
                  </a:lnTo>
                  <a:lnTo>
                    <a:pt x="88" y="332"/>
                  </a:lnTo>
                  <a:lnTo>
                    <a:pt x="95" y="323"/>
                  </a:lnTo>
                  <a:lnTo>
                    <a:pt x="106" y="314"/>
                  </a:lnTo>
                  <a:lnTo>
                    <a:pt x="120" y="306"/>
                  </a:lnTo>
                  <a:lnTo>
                    <a:pt x="134" y="293"/>
                  </a:lnTo>
                  <a:lnTo>
                    <a:pt x="146" y="281"/>
                  </a:lnTo>
                  <a:lnTo>
                    <a:pt x="158" y="263"/>
                  </a:lnTo>
                  <a:lnTo>
                    <a:pt x="177" y="229"/>
                  </a:lnTo>
                  <a:lnTo>
                    <a:pt x="184" y="211"/>
                  </a:lnTo>
                  <a:lnTo>
                    <a:pt x="187" y="199"/>
                  </a:lnTo>
                  <a:lnTo>
                    <a:pt x="177" y="202"/>
                  </a:lnTo>
                  <a:lnTo>
                    <a:pt x="164" y="204"/>
                  </a:lnTo>
                  <a:lnTo>
                    <a:pt x="148" y="202"/>
                  </a:lnTo>
                  <a:lnTo>
                    <a:pt x="137" y="200"/>
                  </a:lnTo>
                  <a:lnTo>
                    <a:pt x="126" y="200"/>
                  </a:lnTo>
                  <a:lnTo>
                    <a:pt x="117" y="202"/>
                  </a:lnTo>
                  <a:lnTo>
                    <a:pt x="110" y="205"/>
                  </a:lnTo>
                  <a:lnTo>
                    <a:pt x="98" y="213"/>
                  </a:lnTo>
                  <a:lnTo>
                    <a:pt x="90" y="220"/>
                  </a:lnTo>
                  <a:lnTo>
                    <a:pt x="85" y="228"/>
                  </a:lnTo>
                  <a:lnTo>
                    <a:pt x="82" y="235"/>
                  </a:lnTo>
                  <a:lnTo>
                    <a:pt x="80" y="241"/>
                  </a:lnTo>
                  <a:lnTo>
                    <a:pt x="81" y="251"/>
                  </a:lnTo>
                  <a:lnTo>
                    <a:pt x="83" y="262"/>
                  </a:lnTo>
                  <a:lnTo>
                    <a:pt x="68" y="267"/>
                  </a:lnTo>
                  <a:lnTo>
                    <a:pt x="57" y="275"/>
                  </a:lnTo>
                  <a:lnTo>
                    <a:pt x="54" y="281"/>
                  </a:lnTo>
                  <a:lnTo>
                    <a:pt x="51" y="289"/>
                  </a:lnTo>
                  <a:lnTo>
                    <a:pt x="54" y="293"/>
                  </a:lnTo>
                  <a:lnTo>
                    <a:pt x="60" y="298"/>
                  </a:lnTo>
                  <a:lnTo>
                    <a:pt x="50" y="298"/>
                  </a:lnTo>
                  <a:lnTo>
                    <a:pt x="44" y="291"/>
                  </a:lnTo>
                  <a:lnTo>
                    <a:pt x="38" y="286"/>
                  </a:lnTo>
                  <a:lnTo>
                    <a:pt x="31" y="286"/>
                  </a:lnTo>
                  <a:lnTo>
                    <a:pt x="23" y="287"/>
                  </a:lnTo>
                  <a:lnTo>
                    <a:pt x="18" y="288"/>
                  </a:lnTo>
                  <a:lnTo>
                    <a:pt x="30" y="279"/>
                  </a:lnTo>
                  <a:lnTo>
                    <a:pt x="34" y="272"/>
                  </a:lnTo>
                  <a:lnTo>
                    <a:pt x="36" y="265"/>
                  </a:lnTo>
                  <a:lnTo>
                    <a:pt x="35" y="260"/>
                  </a:lnTo>
                  <a:lnTo>
                    <a:pt x="32" y="255"/>
                  </a:lnTo>
                  <a:lnTo>
                    <a:pt x="20" y="254"/>
                  </a:lnTo>
                  <a:lnTo>
                    <a:pt x="8" y="257"/>
                  </a:lnTo>
                  <a:lnTo>
                    <a:pt x="0" y="259"/>
                  </a:lnTo>
                  <a:lnTo>
                    <a:pt x="5" y="249"/>
                  </a:lnTo>
                  <a:lnTo>
                    <a:pt x="17" y="239"/>
                  </a:lnTo>
                  <a:lnTo>
                    <a:pt x="26" y="236"/>
                  </a:lnTo>
                  <a:lnTo>
                    <a:pt x="37" y="235"/>
                  </a:lnTo>
                  <a:lnTo>
                    <a:pt x="47" y="236"/>
                  </a:lnTo>
                  <a:lnTo>
                    <a:pt x="39" y="231"/>
                  </a:lnTo>
                  <a:lnTo>
                    <a:pt x="32" y="231"/>
                  </a:lnTo>
                  <a:lnTo>
                    <a:pt x="16" y="233"/>
                  </a:lnTo>
                  <a:lnTo>
                    <a:pt x="22" y="223"/>
                  </a:lnTo>
                  <a:lnTo>
                    <a:pt x="32" y="217"/>
                  </a:lnTo>
                  <a:lnTo>
                    <a:pt x="40" y="216"/>
                  </a:lnTo>
                  <a:lnTo>
                    <a:pt x="53" y="213"/>
                  </a:lnTo>
                  <a:lnTo>
                    <a:pt x="56" y="212"/>
                  </a:lnTo>
                  <a:lnTo>
                    <a:pt x="50" y="209"/>
                  </a:lnTo>
                  <a:lnTo>
                    <a:pt x="38" y="211"/>
                  </a:lnTo>
                  <a:lnTo>
                    <a:pt x="28" y="215"/>
                  </a:lnTo>
                  <a:lnTo>
                    <a:pt x="30" y="207"/>
                  </a:lnTo>
                  <a:lnTo>
                    <a:pt x="33" y="201"/>
                  </a:lnTo>
                  <a:lnTo>
                    <a:pt x="36" y="197"/>
                  </a:lnTo>
                  <a:lnTo>
                    <a:pt x="45" y="195"/>
                  </a:lnTo>
                  <a:lnTo>
                    <a:pt x="50" y="192"/>
                  </a:lnTo>
                  <a:lnTo>
                    <a:pt x="53" y="190"/>
                  </a:lnTo>
                  <a:lnTo>
                    <a:pt x="54" y="185"/>
                  </a:lnTo>
                  <a:lnTo>
                    <a:pt x="49" y="185"/>
                  </a:lnTo>
                  <a:lnTo>
                    <a:pt x="42" y="187"/>
                  </a:lnTo>
                  <a:lnTo>
                    <a:pt x="55" y="171"/>
                  </a:lnTo>
                  <a:lnTo>
                    <a:pt x="61" y="164"/>
                  </a:lnTo>
                  <a:lnTo>
                    <a:pt x="69" y="162"/>
                  </a:lnTo>
                  <a:lnTo>
                    <a:pt x="73" y="162"/>
                  </a:lnTo>
                  <a:lnTo>
                    <a:pt x="80" y="160"/>
                  </a:lnTo>
                  <a:lnTo>
                    <a:pt x="91" y="160"/>
                  </a:lnTo>
                  <a:lnTo>
                    <a:pt x="85" y="156"/>
                  </a:lnTo>
                  <a:lnTo>
                    <a:pt x="78" y="155"/>
                  </a:lnTo>
                  <a:lnTo>
                    <a:pt x="72" y="156"/>
                  </a:lnTo>
                  <a:lnTo>
                    <a:pt x="55" y="162"/>
                  </a:lnTo>
                  <a:lnTo>
                    <a:pt x="68" y="144"/>
                  </a:lnTo>
                  <a:lnTo>
                    <a:pt x="77" y="138"/>
                  </a:lnTo>
                  <a:lnTo>
                    <a:pt x="84" y="134"/>
                  </a:lnTo>
                  <a:lnTo>
                    <a:pt x="92" y="131"/>
                  </a:lnTo>
                  <a:lnTo>
                    <a:pt x="102" y="131"/>
                  </a:lnTo>
                  <a:lnTo>
                    <a:pt x="95" y="128"/>
                  </a:lnTo>
                  <a:lnTo>
                    <a:pt x="89" y="128"/>
                  </a:lnTo>
                  <a:lnTo>
                    <a:pt x="82" y="130"/>
                  </a:lnTo>
                  <a:lnTo>
                    <a:pt x="76" y="132"/>
                  </a:lnTo>
                  <a:lnTo>
                    <a:pt x="84" y="124"/>
                  </a:lnTo>
                  <a:lnTo>
                    <a:pt x="90" y="118"/>
                  </a:lnTo>
                  <a:lnTo>
                    <a:pt x="96" y="115"/>
                  </a:lnTo>
                  <a:lnTo>
                    <a:pt x="101" y="108"/>
                  </a:lnTo>
                  <a:lnTo>
                    <a:pt x="107" y="103"/>
                  </a:lnTo>
                  <a:lnTo>
                    <a:pt x="112" y="101"/>
                  </a:lnTo>
                  <a:lnTo>
                    <a:pt x="120" y="106"/>
                  </a:lnTo>
                  <a:lnTo>
                    <a:pt x="127" y="112"/>
                  </a:lnTo>
                  <a:lnTo>
                    <a:pt x="136" y="117"/>
                  </a:lnTo>
                  <a:lnTo>
                    <a:pt x="130" y="110"/>
                  </a:lnTo>
                  <a:lnTo>
                    <a:pt x="128" y="103"/>
                  </a:lnTo>
                  <a:lnTo>
                    <a:pt x="111" y="89"/>
                  </a:lnTo>
                  <a:lnTo>
                    <a:pt x="101" y="74"/>
                  </a:lnTo>
                  <a:lnTo>
                    <a:pt x="96" y="60"/>
                  </a:lnTo>
                  <a:lnTo>
                    <a:pt x="94" y="44"/>
                  </a:lnTo>
                  <a:lnTo>
                    <a:pt x="88" y="24"/>
                  </a:lnTo>
                  <a:lnTo>
                    <a:pt x="79" y="12"/>
                  </a:lnTo>
                  <a:lnTo>
                    <a:pt x="73" y="6"/>
                  </a:lnTo>
                  <a:lnTo>
                    <a:pt x="59" y="0"/>
                  </a:lnTo>
                </a:path>
              </a:pathLst>
            </a:custGeom>
            <a:solidFill>
              <a:srgbClr val="000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5263" y="504"/>
              <a:ext cx="36" cy="25"/>
            </a:xfrm>
            <a:custGeom>
              <a:avLst/>
              <a:gdLst>
                <a:gd name="T0" fmla="*/ 36 w 37"/>
                <a:gd name="T1" fmla="*/ 0 h 25"/>
                <a:gd name="T2" fmla="*/ 34 w 37"/>
                <a:gd name="T3" fmla="*/ 3 h 25"/>
                <a:gd name="T4" fmla="*/ 30 w 37"/>
                <a:gd name="T5" fmla="*/ 1 h 25"/>
                <a:gd name="T6" fmla="*/ 25 w 37"/>
                <a:gd name="T7" fmla="*/ 1 h 25"/>
                <a:gd name="T8" fmla="*/ 20 w 37"/>
                <a:gd name="T9" fmla="*/ 1 h 25"/>
                <a:gd name="T10" fmla="*/ 15 w 37"/>
                <a:gd name="T11" fmla="*/ 0 h 25"/>
                <a:gd name="T12" fmla="*/ 8 w 37"/>
                <a:gd name="T13" fmla="*/ 4 h 25"/>
                <a:gd name="T14" fmla="*/ 6 w 37"/>
                <a:gd name="T15" fmla="*/ 7 h 25"/>
                <a:gd name="T16" fmla="*/ 4 w 37"/>
                <a:gd name="T17" fmla="*/ 13 h 25"/>
                <a:gd name="T18" fmla="*/ 3 w 37"/>
                <a:gd name="T19" fmla="*/ 17 h 25"/>
                <a:gd name="T20" fmla="*/ 0 w 37"/>
                <a:gd name="T21" fmla="*/ 22 h 25"/>
                <a:gd name="T22" fmla="*/ 10 w 37"/>
                <a:gd name="T23" fmla="*/ 21 h 25"/>
                <a:gd name="T24" fmla="*/ 10 w 37"/>
                <a:gd name="T25" fmla="*/ 16 h 25"/>
                <a:gd name="T26" fmla="*/ 14 w 37"/>
                <a:gd name="T27" fmla="*/ 11 h 25"/>
                <a:gd name="T28" fmla="*/ 18 w 37"/>
                <a:gd name="T29" fmla="*/ 11 h 25"/>
                <a:gd name="T30" fmla="*/ 25 w 37"/>
                <a:gd name="T31" fmla="*/ 11 h 25"/>
                <a:gd name="T32" fmla="*/ 24 w 37"/>
                <a:gd name="T33" fmla="*/ 15 h 25"/>
                <a:gd name="T34" fmla="*/ 22 w 37"/>
                <a:gd name="T35" fmla="*/ 19 h 25"/>
                <a:gd name="T36" fmla="*/ 22 w 37"/>
                <a:gd name="T37" fmla="*/ 23 h 25"/>
                <a:gd name="T38" fmla="*/ 28 w 37"/>
                <a:gd name="T39" fmla="*/ 24 h 25"/>
                <a:gd name="T40" fmla="*/ 28 w 37"/>
                <a:gd name="T41" fmla="*/ 21 h 25"/>
                <a:gd name="T42" fmla="*/ 30 w 37"/>
                <a:gd name="T43" fmla="*/ 15 h 25"/>
                <a:gd name="T44" fmla="*/ 31 w 37"/>
                <a:gd name="T45" fmla="*/ 9 h 25"/>
                <a:gd name="T46" fmla="*/ 32 w 37"/>
                <a:gd name="T47" fmla="*/ 5 h 25"/>
                <a:gd name="T48" fmla="*/ 36 w 37"/>
                <a:gd name="T49" fmla="*/ 0 h 2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"/>
                <a:gd name="T76" fmla="*/ 0 h 25"/>
                <a:gd name="T77" fmla="*/ 37 w 37"/>
                <a:gd name="T78" fmla="*/ 25 h 2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" h="25">
                  <a:moveTo>
                    <a:pt x="36" y="0"/>
                  </a:moveTo>
                  <a:lnTo>
                    <a:pt x="34" y="3"/>
                  </a:lnTo>
                  <a:lnTo>
                    <a:pt x="30" y="1"/>
                  </a:lnTo>
                  <a:lnTo>
                    <a:pt x="25" y="1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8" y="4"/>
                  </a:lnTo>
                  <a:lnTo>
                    <a:pt x="6" y="7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0" y="22"/>
                  </a:lnTo>
                  <a:lnTo>
                    <a:pt x="10" y="21"/>
                  </a:lnTo>
                  <a:lnTo>
                    <a:pt x="10" y="16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25" y="11"/>
                  </a:lnTo>
                  <a:lnTo>
                    <a:pt x="24" y="15"/>
                  </a:lnTo>
                  <a:lnTo>
                    <a:pt x="22" y="19"/>
                  </a:lnTo>
                  <a:lnTo>
                    <a:pt x="22" y="23"/>
                  </a:lnTo>
                  <a:lnTo>
                    <a:pt x="28" y="24"/>
                  </a:lnTo>
                  <a:lnTo>
                    <a:pt x="28" y="21"/>
                  </a:lnTo>
                  <a:lnTo>
                    <a:pt x="30" y="15"/>
                  </a:lnTo>
                  <a:lnTo>
                    <a:pt x="31" y="9"/>
                  </a:lnTo>
                  <a:lnTo>
                    <a:pt x="32" y="5"/>
                  </a:lnTo>
                  <a:lnTo>
                    <a:pt x="36" y="0"/>
                  </a:lnTo>
                </a:path>
              </a:pathLst>
            </a:custGeom>
            <a:solidFill>
              <a:srgbClr val="FFFF8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203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42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B354-6A5F-4540-87A2-8174E18BFB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2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42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97A5-F07B-46B5-9DC7-4B59A35B45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i="1" dirty="0">
                <a:solidFill>
                  <a:prstClr val="white"/>
                </a:solidFill>
                <a:ea typeface="Malgun Gothic" pitchFamily="34" charset="-127"/>
                <a:cs typeface="Arial" pitchFamily="34" charset="0"/>
              </a:rPr>
              <a:t>M I S S I O N  C O M M A N D  T R A I N I N G  P R O G R A M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719248"/>
            <a:ext cx="9144000" cy="152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i="1" dirty="0">
                <a:solidFill>
                  <a:prstClr val="white"/>
                </a:solidFill>
                <a:ea typeface="Malgun Gothic" pitchFamily="34" charset="-127"/>
                <a:cs typeface="Arial" pitchFamily="34" charset="0"/>
              </a:rPr>
              <a:t>O P E R A T I O N S  G R O U P -X </a:t>
            </a:r>
          </a:p>
        </p:txBody>
      </p:sp>
      <p:sp>
        <p:nvSpPr>
          <p:cNvPr id="13" name="Slide Number Placeholder 14"/>
          <p:cNvSpPr txBox="1">
            <a:spLocks/>
          </p:cNvSpPr>
          <p:nvPr/>
        </p:nvSpPr>
        <p:spPr bwMode="auto">
          <a:xfrm>
            <a:off x="8572500" y="6717760"/>
            <a:ext cx="571500" cy="15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0" rIns="91429" bIns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A5D3D72-5DF8-4AD2-8051-E52C10CBC3B1}" type="slidenum">
              <a:rPr lang="en-US" sz="1000" b="1">
                <a:solidFill>
                  <a:prstClr val="white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-1488"/>
            <a:ext cx="1128712" cy="155448"/>
          </a:xfrm>
          <a:prstGeom prst="rect">
            <a:avLst/>
          </a:prstGeom>
          <a:solidFill>
            <a:srgbClr val="008000"/>
          </a:solidFill>
        </p:spPr>
        <p:txBody>
          <a:bodyPr wrap="square" lIns="91440" tIns="0" rIns="91440" bIns="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n w="3175">
                  <a:noFill/>
                </a:ln>
                <a:solidFill>
                  <a:prstClr val="white"/>
                </a:solidFill>
                <a:cs typeface="Arial" charset="0"/>
              </a:rPr>
              <a:t>UNCLASSIFIED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" y="6717760"/>
            <a:ext cx="414338" cy="153888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prstClr val="white"/>
                </a:solidFill>
              </a:rPr>
              <a:t>As of: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48782" y="6717029"/>
            <a:ext cx="1128712" cy="155448"/>
          </a:xfrm>
          <a:prstGeom prst="rect">
            <a:avLst/>
          </a:prstGeom>
          <a:solidFill>
            <a:srgbClr val="008000"/>
          </a:solidFill>
        </p:spPr>
        <p:txBody>
          <a:bodyPr wrap="square" lIns="91440" tIns="0" rIns="91440" bIns="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n w="3175">
                  <a:noFill/>
                </a:ln>
                <a:solidFill>
                  <a:prstClr val="white"/>
                </a:solidFill>
                <a:cs typeface="Arial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362835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u="none" strike="noStrik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Font typeface="+mj-lt"/>
        <a:buAutoNum type="alphaL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+mj-lt"/>
        <a:buAutoNum type="alphaL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2667991" y="5561770"/>
            <a:ext cx="6476009" cy="12962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6493" tIns="43247" rIns="86493" bIns="43247"/>
          <a:lstStyle/>
          <a:p>
            <a:pPr algn="ctr" eaLnBrk="0" hangingPunct="0">
              <a:lnSpc>
                <a:spcPts val="851"/>
              </a:lnSpc>
              <a:defRPr/>
            </a:pPr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lnSpc>
                <a:spcPts val="851"/>
              </a:lnSpc>
              <a:defRPr/>
            </a:pP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COORDINATING INSTRUCTIONS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ts val="851"/>
              </a:lnSpc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UNIFORM: </a:t>
            </a:r>
          </a:p>
          <a:p>
            <a:pPr marL="171450" indent="-171450" eaLnBrk="0" hangingPunct="0">
              <a:lnSpc>
                <a:spcPts val="851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Army Physical Fitness Uniform with sneakers.  GPS watch optional.</a:t>
            </a:r>
          </a:p>
          <a:p>
            <a:pPr marL="171450" indent="-171450" eaLnBrk="0" hangingPunct="0">
              <a:lnSpc>
                <a:spcPts val="851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Army Combat Uniform with boots, patrol cap, camelbak, tinted eye pro, ID card, ID tags, cell phone.</a:t>
            </a:r>
          </a:p>
          <a:p>
            <a:pPr eaLnBrk="0" hangingPunct="0">
              <a:lnSpc>
                <a:spcPts val="851"/>
              </a:lnSpc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EQUIPMENT:</a:t>
            </a:r>
          </a:p>
          <a:p>
            <a:pPr marL="171450" indent="-171450" eaLnBrk="0" hangingPunct="0">
              <a:lnSpc>
                <a:spcPts val="851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Ruck sack with 35 lbs.</a:t>
            </a:r>
          </a:p>
          <a:p>
            <a:pPr marL="171450" indent="-171450" eaLnBrk="0" hangingPunct="0">
              <a:lnSpc>
                <a:spcPts val="851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Digital hanging scale.</a:t>
            </a:r>
          </a:p>
          <a:p>
            <a:pPr marL="171450" indent="-171450" eaLnBrk="0" hangingPunct="0">
              <a:lnSpc>
                <a:spcPts val="851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Water bottles, gatorades, snacks, ice sheet,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emergency whistle, First Aid kit.</a:t>
            </a:r>
            <a:endParaRPr lang="en-US" sz="900" dirty="0">
              <a:cs typeface="Arial" pitchFamily="34" charset="0"/>
            </a:endParaRPr>
          </a:p>
          <a:p>
            <a:pPr marL="324349" indent="-324349" eaLnBrk="0" hangingPunct="0">
              <a:lnSpc>
                <a:spcPts val="851"/>
              </a:lnSpc>
              <a:defRPr/>
            </a:pPr>
            <a:endParaRPr lang="en-US" sz="900" b="1" dirty="0"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530" y="3951155"/>
            <a:ext cx="2666685" cy="2878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6493" tIns="43247" rIns="86493" bIns="43247"/>
          <a:lstStyle/>
          <a:p>
            <a:pPr algn="ctr" defTabSz="864931">
              <a:defRPr/>
            </a:pP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TIMELINE </a:t>
            </a:r>
          </a:p>
          <a:p>
            <a:pPr defTabSz="864931">
              <a:defRPr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6493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9 SEP 2021</a:t>
            </a:r>
          </a:p>
          <a:p>
            <a:pPr defTabSz="864931">
              <a:tabLst>
                <a:tab pos="62865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1600	Event/Safety Brief to SJA/SGM</a:t>
            </a:r>
          </a:p>
          <a:p>
            <a:pPr defTabSz="864931">
              <a:defRPr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6493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11 SEP 2021</a:t>
            </a:r>
          </a:p>
          <a:p>
            <a:pPr defTabSz="864931">
              <a:tabLst>
                <a:tab pos="62865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0830	Warm-up at Ritz-Epps Entrance</a:t>
            </a:r>
          </a:p>
          <a:p>
            <a:pPr defTabSz="864931">
              <a:tabLst>
                <a:tab pos="62865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0846	Commence 4-mile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</a:p>
          <a:p>
            <a:pPr defTabSz="864931">
              <a:tabLst>
                <a:tab pos="62865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0926	Change into OCPs for rope climb</a:t>
            </a:r>
          </a:p>
          <a:p>
            <a:pPr defTabSz="864931">
              <a:tabLst>
                <a:tab pos="62865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0945	Commence 10-mile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uck march</a:t>
            </a:r>
          </a:p>
          <a:p>
            <a:pPr defTabSz="864931">
              <a:tabLst>
                <a:tab pos="62865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1215	Issue coins to event finishers 1230	Commemoration &amp; Comments</a:t>
            </a:r>
          </a:p>
          <a:p>
            <a:pPr defTabSz="864931">
              <a:tabLst>
                <a:tab pos="62865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1330	Finishers’ Luncheon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0" y="6118860"/>
            <a:ext cx="2667991" cy="7391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6493" tIns="43247" rIns="86493" bIns="43247"/>
          <a:lstStyle/>
          <a:p>
            <a:pPr algn="ctr" eaLnBrk="0" hangingPunct="0">
              <a:lnSpc>
                <a:spcPts val="851"/>
              </a:lnSpc>
              <a:defRPr/>
            </a:pP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  <a:p>
            <a:pPr eaLnBrk="0" hangingPunct="0">
              <a:lnSpc>
                <a:spcPts val="851"/>
              </a:lnSpc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ts val="851"/>
              </a:lnSpc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POC: CPT Chris Scribner – (917) 623-0249</a:t>
            </a:r>
          </a:p>
          <a:p>
            <a:pPr eaLnBrk="0" hangingPunct="0">
              <a:lnSpc>
                <a:spcPts val="851"/>
              </a:lnSpc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ts val="851"/>
              </a:lnSpc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APOC: MAJ Chris Monti – (443) 570-7106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86" y="1392970"/>
            <a:ext cx="2664529" cy="116920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6493" tIns="43247" rIns="86493" bIns="43247"/>
          <a:lstStyle/>
          <a:p>
            <a:pPr algn="ctr" defTabSz="864931">
              <a:defRPr/>
            </a:pP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  <a:p>
            <a:pPr algn="ctr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U.S. Army JAG Corps attorneys and paralegals from Fort Bragg’s tenant units will undertake the “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Triple-R Challenge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” to memorialize and honor the JAG Corps members lost in combat over the course of the twenty-year Global War on Terror.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305" y="2562170"/>
            <a:ext cx="2666686" cy="13889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6493" tIns="43247" rIns="86493" bIns="43247"/>
          <a:lstStyle/>
          <a:p>
            <a:pPr marL="324349" indent="-324349" algn="ctr" eaLnBrk="0" hangingPunct="0">
              <a:lnSpc>
                <a:spcPts val="851"/>
              </a:lnSpc>
              <a:defRPr/>
            </a:pPr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349" indent="-324349" algn="ctr" eaLnBrk="0" hangingPunct="0">
              <a:lnSpc>
                <a:spcPts val="851"/>
              </a:lnSpc>
              <a:defRPr/>
            </a:pP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INTENT</a:t>
            </a:r>
          </a:p>
          <a:p>
            <a:pPr marL="228600" indent="-228600">
              <a:defRPr/>
            </a:pP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PURPOSE:  </a:t>
            </a:r>
          </a:p>
          <a:p>
            <a:pPr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Conduct a 4-mile run, rope climb, and 10-mile ruck march with 35 lbs. within 3.5 hours</a:t>
            </a:r>
          </a:p>
          <a:p>
            <a:pPr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defRPr/>
            </a:pP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END STATE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Increased camaraderie, esprit de corps, team cohesion, and physical fitness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-4530" y="1001915"/>
            <a:ext cx="2672521" cy="391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6493" tIns="43247" rIns="86493" bIns="43247" anchor="ctr"/>
          <a:lstStyle/>
          <a:p>
            <a:pPr algn="ctr" defTabSz="864931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DTG: 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110846SEP21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668215" y="3591495"/>
            <a:ext cx="6475785" cy="20615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6493" tIns="43247" rIns="86493" bIns="43247"/>
          <a:lstStyle/>
          <a:p>
            <a:pPr marL="324349" indent="-324349" algn="ctr" eaLnBrk="0" hangingPunct="0">
              <a:lnSpc>
                <a:spcPts val="851"/>
              </a:lnSpc>
              <a:defRPr/>
            </a:pPr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CONCEPT OF THE OPERATION</a:t>
            </a:r>
          </a:p>
          <a:p>
            <a:pPr marL="324349" indent="-324349" algn="ctr" eaLnBrk="0" hangingPunct="0">
              <a:lnSpc>
                <a:spcPts val="851"/>
              </a:lnSpc>
              <a:defRPr/>
            </a:pPr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349" indent="-324349"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Phase I : RUN –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Conduct 4-mile run at a pace of 9 min/mile or faster in APFUs.</a:t>
            </a:r>
          </a:p>
          <a:p>
            <a:pPr marL="324349" indent="-324349"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Phase II : ROPE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– Conduct rope climb on 25’ rope in ACUs (boots).</a:t>
            </a:r>
          </a:p>
          <a:p>
            <a:pPr marL="324349" indent="-324349"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Phase III : RUCK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– Conduct 10-mile ruck march with 35 lbs. at a pace of 15 min/mile or faster in ACUs.</a:t>
            </a:r>
          </a:p>
          <a:p>
            <a:pPr marL="324349" indent="-324349" eaLnBrk="0" hangingPunct="0">
              <a:lnSpc>
                <a:spcPts val="851"/>
              </a:lnSpc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349" indent="-324349"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WEATHER PLAN: </a:t>
            </a:r>
          </a:p>
          <a:p>
            <a:pPr marL="324349" indent="-324349"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Forecast: 75 degrees F, partly sunny. In case of inclement weather, on-the-spot adjustments will be made.</a:t>
            </a:r>
          </a:p>
          <a:p>
            <a:pPr marL="324349" indent="-324349" eaLnBrk="0" hangingPunct="0">
              <a:lnSpc>
                <a:spcPts val="851"/>
              </a:lnSpc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349" indent="-324349"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RUN ROUTE: 2-mile out and back on Area J with water and turnaround sign. Start at Riz Epps Parking lot, run past AA Mile Rope, Turn left, then turn right at dirt trail and proceed straight.</a:t>
            </a:r>
          </a:p>
          <a:p>
            <a:pPr marL="324349" indent="-324349" eaLnBrk="0" hangingPunct="0">
              <a:lnSpc>
                <a:spcPts val="851"/>
              </a:lnSpc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349" indent="-324349"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RUCK ROUTE: Similar 2.5-mile out and back on Area J with water and turnaround sign. Start at Rope.</a:t>
            </a:r>
          </a:p>
          <a:p>
            <a:pPr marL="324349" indent="-324349" eaLnBrk="0" hangingPunct="0">
              <a:lnSpc>
                <a:spcPts val="851"/>
              </a:lnSpc>
              <a:defRPr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349" indent="-324349" eaLnBrk="0" hangingPunct="0">
              <a:lnSpc>
                <a:spcPts val="851"/>
              </a:lnSpc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PARTICIPANTS:  </a:t>
            </a:r>
          </a:p>
          <a:p>
            <a:pPr marL="324349" indent="-324349" eaLnBrk="0" hangingPunct="0">
              <a:lnSpc>
                <a:spcPts val="851"/>
              </a:lnSpc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MAJ Chris Monti (Pacer), CPT Chris Scribner (Proctor), CPT Noah Stochl, CPT Matthew Doyle, SGT Ed Isip, CPT Nelson Robles, CPT Jessica Ditmore, CPT Jonathan Winter  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349" indent="-324349" eaLnBrk="0" hangingPunct="0">
              <a:lnSpc>
                <a:spcPts val="851"/>
              </a:lnSpc>
              <a:defRPr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349" indent="-324349" eaLnBrk="0" hangingPunct="0">
              <a:lnSpc>
                <a:spcPts val="851"/>
              </a:lnSpc>
              <a:defRPr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Up Arrow 17"/>
          <p:cNvSpPr/>
          <p:nvPr/>
        </p:nvSpPr>
        <p:spPr>
          <a:xfrm>
            <a:off x="2796650" y="974905"/>
            <a:ext cx="382863" cy="327704"/>
          </a:xfrm>
          <a:prstGeom prst="upArrow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00075" y="280545"/>
            <a:ext cx="7886700" cy="635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b="1" i="1" dirty="0">
                <a:solidFill>
                  <a:srgbClr val="0000FF"/>
                </a:solidFill>
              </a:rPr>
              <a:t>9/11 Memorial “Triple-R Challenge”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4258369" y="1517013"/>
            <a:ext cx="208585" cy="27266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722914" y="76200"/>
            <a:ext cx="1719943" cy="19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>
            <a:off x="5301739" y="2424696"/>
            <a:ext cx="208585" cy="27266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18883" y="2785421"/>
            <a:ext cx="116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OSJA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9" t="7541" r="3699" b="31661"/>
          <a:stretch/>
        </p:blipFill>
        <p:spPr>
          <a:xfrm>
            <a:off x="3712608" y="916083"/>
            <a:ext cx="3480071" cy="2639961"/>
          </a:xfrm>
          <a:prstGeom prst="rect">
            <a:avLst/>
          </a:prstGeom>
        </p:spPr>
      </p:pic>
      <p:sp>
        <p:nvSpPr>
          <p:cNvPr id="28" name="5-Point Star 27"/>
          <p:cNvSpPr/>
          <p:nvPr/>
        </p:nvSpPr>
        <p:spPr>
          <a:xfrm>
            <a:off x="4264128" y="1473516"/>
            <a:ext cx="208585" cy="27266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5-Point Star 28"/>
          <p:cNvSpPr/>
          <p:nvPr/>
        </p:nvSpPr>
        <p:spPr>
          <a:xfrm>
            <a:off x="4529598" y="2575407"/>
            <a:ext cx="208585" cy="27266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27171" y="1074778"/>
            <a:ext cx="2313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Ruck turnaround point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3356" y="3005538"/>
            <a:ext cx="222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turnaround point</a:t>
            </a:r>
          </a:p>
        </p:txBody>
      </p:sp>
    </p:spTree>
    <p:extLst>
      <p:ext uri="{BB962C8B-B14F-4D97-AF65-F5344CB8AC3E}">
        <p14:creationId xmlns:p14="http://schemas.microsoft.com/office/powerpoint/2010/main" val="264287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_POD-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 w="9525">
          <a:solidFill>
            <a:schemeClr val="tx1"/>
          </a:solidFill>
        </a:ln>
      </a:spPr>
      <a:bodyPr lIns="0" tIns="0" rIns="0" bIns="0" rtlCol="0" anchor="ctr"/>
      <a:lstStyle>
        <a:defPPr algn="ctr">
          <a:defRPr sz="12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00B0F0"/>
          </a:solidFill>
          <a:prstDash val="sys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13254</TotalTime>
  <Words>442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 Arial</vt:lpstr>
      <vt:lpstr>Arial</vt:lpstr>
      <vt:lpstr>Calibri</vt:lpstr>
      <vt:lpstr>Courier New</vt:lpstr>
      <vt:lpstr>Wingdings</vt:lpstr>
      <vt:lpstr>Office Theme</vt:lpstr>
      <vt:lpstr>_POD-X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JAG-lympics CONOP</dc:title>
  <dc:creator>jacqueline.c.coplen.mil@mail.mil</dc:creator>
  <cp:lastModifiedBy>Jesse</cp:lastModifiedBy>
  <cp:revision>344</cp:revision>
  <cp:lastPrinted>2020-11-16T15:34:51Z</cp:lastPrinted>
  <dcterms:created xsi:type="dcterms:W3CDTF">2019-09-26T15:38:55Z</dcterms:created>
  <dcterms:modified xsi:type="dcterms:W3CDTF">2021-09-23T21:01:11Z</dcterms:modified>
</cp:coreProperties>
</file>